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CCD6C-8944-4D03-8402-A993E4A80E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993C47-911D-43B0-8ADB-FB901AFC9859}">
      <dgm:prSet custT="1"/>
      <dgm:spPr/>
      <dgm:t>
        <a:bodyPr/>
        <a:lstStyle/>
        <a:p>
          <a:r>
            <a:rPr lang="en-US" sz="3200" dirty="0"/>
            <a:t>Sponsors receive exposure through:</a:t>
          </a:r>
        </a:p>
      </dgm:t>
    </dgm:pt>
    <dgm:pt modelId="{DC06EC92-F49C-4346-B49D-E399F8C03C73}" type="parTrans" cxnId="{54B1BCE1-A591-490D-B847-667F0889878B}">
      <dgm:prSet/>
      <dgm:spPr/>
      <dgm:t>
        <a:bodyPr/>
        <a:lstStyle/>
        <a:p>
          <a:endParaRPr lang="en-US"/>
        </a:p>
      </dgm:t>
    </dgm:pt>
    <dgm:pt modelId="{97070731-0D48-48EB-9954-A80556945CC5}" type="sibTrans" cxnId="{54B1BCE1-A591-490D-B847-667F0889878B}">
      <dgm:prSet/>
      <dgm:spPr/>
      <dgm:t>
        <a:bodyPr/>
        <a:lstStyle/>
        <a:p>
          <a:endParaRPr lang="en-US"/>
        </a:p>
      </dgm:t>
    </dgm:pt>
    <dgm:pt modelId="{EE68BA33-2D04-4CA4-B72A-0FB4FDC951D0}">
      <dgm:prSet custT="1"/>
      <dgm:spPr/>
      <dgm:t>
        <a:bodyPr/>
        <a:lstStyle/>
        <a:p>
          <a:r>
            <a:rPr lang="en-US" sz="2400" dirty="0"/>
            <a:t>Event website and digital promotions</a:t>
          </a:r>
        </a:p>
      </dgm:t>
    </dgm:pt>
    <dgm:pt modelId="{56358D47-4F41-41E2-BFCA-9FAA157FCD24}" type="parTrans" cxnId="{FB15F464-AA46-4EA9-8AC8-B7FA693F46B8}">
      <dgm:prSet/>
      <dgm:spPr/>
      <dgm:t>
        <a:bodyPr/>
        <a:lstStyle/>
        <a:p>
          <a:endParaRPr lang="en-US"/>
        </a:p>
      </dgm:t>
    </dgm:pt>
    <dgm:pt modelId="{70710659-DE84-4186-A401-3E7624FC46E4}" type="sibTrans" cxnId="{FB15F464-AA46-4EA9-8AC8-B7FA693F46B8}">
      <dgm:prSet/>
      <dgm:spPr/>
      <dgm:t>
        <a:bodyPr/>
        <a:lstStyle/>
        <a:p>
          <a:endParaRPr lang="en-US"/>
        </a:p>
      </dgm:t>
    </dgm:pt>
    <dgm:pt modelId="{F26F7ED3-BEC3-4AE3-B22A-80FAC673A6C0}">
      <dgm:prSet custT="1"/>
      <dgm:spPr/>
      <dgm:t>
        <a:bodyPr/>
        <a:lstStyle/>
        <a:p>
          <a:r>
            <a:rPr lang="en-US" sz="2400" dirty="0"/>
            <a:t>Social media campaigns</a:t>
          </a:r>
        </a:p>
      </dgm:t>
    </dgm:pt>
    <dgm:pt modelId="{F0ABFB0B-1DD2-4583-B8FC-3175885BE715}" type="parTrans" cxnId="{D82B64E2-988B-4058-B380-E87C876A0EF4}">
      <dgm:prSet/>
      <dgm:spPr/>
      <dgm:t>
        <a:bodyPr/>
        <a:lstStyle/>
        <a:p>
          <a:endParaRPr lang="en-US"/>
        </a:p>
      </dgm:t>
    </dgm:pt>
    <dgm:pt modelId="{01CA43DB-C681-469E-91FE-F7B061F3DE8A}" type="sibTrans" cxnId="{D82B64E2-988B-4058-B380-E87C876A0EF4}">
      <dgm:prSet/>
      <dgm:spPr/>
      <dgm:t>
        <a:bodyPr/>
        <a:lstStyle/>
        <a:p>
          <a:endParaRPr lang="en-US"/>
        </a:p>
      </dgm:t>
    </dgm:pt>
    <dgm:pt modelId="{45DC33B5-3542-4907-ADD4-3B60F68BCAC5}">
      <dgm:prSet custT="1"/>
      <dgm:spPr/>
      <dgm:t>
        <a:bodyPr/>
        <a:lstStyle/>
        <a:p>
          <a:r>
            <a:rPr lang="en-US" sz="2400" dirty="0"/>
            <a:t>On-site signage and stage acknowledgements</a:t>
          </a:r>
        </a:p>
      </dgm:t>
    </dgm:pt>
    <dgm:pt modelId="{81DE88B9-B28D-48A6-BC87-CAEA84AFA927}" type="parTrans" cxnId="{6340FE00-647D-414B-8A8E-E0EC1B669F3F}">
      <dgm:prSet/>
      <dgm:spPr/>
      <dgm:t>
        <a:bodyPr/>
        <a:lstStyle/>
        <a:p>
          <a:endParaRPr lang="en-US"/>
        </a:p>
      </dgm:t>
    </dgm:pt>
    <dgm:pt modelId="{DF526136-3769-4C96-9852-10B3A6A01497}" type="sibTrans" cxnId="{6340FE00-647D-414B-8A8E-E0EC1B669F3F}">
      <dgm:prSet/>
      <dgm:spPr/>
      <dgm:t>
        <a:bodyPr/>
        <a:lstStyle/>
        <a:p>
          <a:endParaRPr lang="en-US"/>
        </a:p>
      </dgm:t>
    </dgm:pt>
    <dgm:pt modelId="{41D38A5E-5F44-447E-BCE2-31605F3AA214}">
      <dgm:prSet custT="1"/>
      <dgm:spPr/>
      <dgm:t>
        <a:bodyPr/>
        <a:lstStyle/>
        <a:p>
          <a:r>
            <a:rPr lang="en-US" sz="2400" dirty="0"/>
            <a:t>Delegate materials and branding opportunities</a:t>
          </a:r>
        </a:p>
      </dgm:t>
    </dgm:pt>
    <dgm:pt modelId="{CB47C8E3-D04C-4853-8B88-6375AF34BB75}" type="parTrans" cxnId="{011FEEA7-BCFC-4E00-8BAF-281BECF1C630}">
      <dgm:prSet/>
      <dgm:spPr/>
      <dgm:t>
        <a:bodyPr/>
        <a:lstStyle/>
        <a:p>
          <a:endParaRPr lang="en-US"/>
        </a:p>
      </dgm:t>
    </dgm:pt>
    <dgm:pt modelId="{8A39BBCF-EC62-4DC4-AE75-48848CF7CCFE}" type="sibTrans" cxnId="{011FEEA7-BCFC-4E00-8BAF-281BECF1C630}">
      <dgm:prSet/>
      <dgm:spPr/>
      <dgm:t>
        <a:bodyPr/>
        <a:lstStyle/>
        <a:p>
          <a:endParaRPr lang="en-US"/>
        </a:p>
      </dgm:t>
    </dgm:pt>
    <dgm:pt modelId="{0FE7300E-B90F-4300-A2B8-1ABD3C8BE90D}" type="pres">
      <dgm:prSet presAssocID="{8C7CCD6C-8944-4D03-8402-A993E4A80EEF}" presName="linear" presStyleCnt="0">
        <dgm:presLayoutVars>
          <dgm:animLvl val="lvl"/>
          <dgm:resizeHandles val="exact"/>
        </dgm:presLayoutVars>
      </dgm:prSet>
      <dgm:spPr/>
    </dgm:pt>
    <dgm:pt modelId="{A3761519-00C9-4C80-ABB2-3ECD89773E6A}" type="pres">
      <dgm:prSet presAssocID="{D3993C47-911D-43B0-8ADB-FB901AFC985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E522B63-E50A-4B67-8794-A3773CC68186}" type="pres">
      <dgm:prSet presAssocID="{D3993C47-911D-43B0-8ADB-FB901AFC985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340FE00-647D-414B-8A8E-E0EC1B669F3F}" srcId="{D3993C47-911D-43B0-8ADB-FB901AFC9859}" destId="{45DC33B5-3542-4907-ADD4-3B60F68BCAC5}" srcOrd="2" destOrd="0" parTransId="{81DE88B9-B28D-48A6-BC87-CAEA84AFA927}" sibTransId="{DF526136-3769-4C96-9852-10B3A6A01497}"/>
    <dgm:cxn modelId="{FB15F464-AA46-4EA9-8AC8-B7FA693F46B8}" srcId="{D3993C47-911D-43B0-8ADB-FB901AFC9859}" destId="{EE68BA33-2D04-4CA4-B72A-0FB4FDC951D0}" srcOrd="0" destOrd="0" parTransId="{56358D47-4F41-41E2-BFCA-9FAA157FCD24}" sibTransId="{70710659-DE84-4186-A401-3E7624FC46E4}"/>
    <dgm:cxn modelId="{D256F490-D73D-460F-9604-108864ABF1AA}" type="presOf" srcId="{45DC33B5-3542-4907-ADD4-3B60F68BCAC5}" destId="{4E522B63-E50A-4B67-8794-A3773CC68186}" srcOrd="0" destOrd="2" presId="urn:microsoft.com/office/officeart/2005/8/layout/vList2"/>
    <dgm:cxn modelId="{011FEEA7-BCFC-4E00-8BAF-281BECF1C630}" srcId="{D3993C47-911D-43B0-8ADB-FB901AFC9859}" destId="{41D38A5E-5F44-447E-BCE2-31605F3AA214}" srcOrd="3" destOrd="0" parTransId="{CB47C8E3-D04C-4853-8B88-6375AF34BB75}" sibTransId="{8A39BBCF-EC62-4DC4-AE75-48848CF7CCFE}"/>
    <dgm:cxn modelId="{5F0595B4-1D12-4397-9266-EB88B70EC49E}" type="presOf" srcId="{8C7CCD6C-8944-4D03-8402-A993E4A80EEF}" destId="{0FE7300E-B90F-4300-A2B8-1ABD3C8BE90D}" srcOrd="0" destOrd="0" presId="urn:microsoft.com/office/officeart/2005/8/layout/vList2"/>
    <dgm:cxn modelId="{9E1A75B5-6B41-49F3-9B66-3D6FD296E431}" type="presOf" srcId="{D3993C47-911D-43B0-8ADB-FB901AFC9859}" destId="{A3761519-00C9-4C80-ABB2-3ECD89773E6A}" srcOrd="0" destOrd="0" presId="urn:microsoft.com/office/officeart/2005/8/layout/vList2"/>
    <dgm:cxn modelId="{A17FAFB6-8572-414B-9F00-23361283CEC6}" type="presOf" srcId="{EE68BA33-2D04-4CA4-B72A-0FB4FDC951D0}" destId="{4E522B63-E50A-4B67-8794-A3773CC68186}" srcOrd="0" destOrd="0" presId="urn:microsoft.com/office/officeart/2005/8/layout/vList2"/>
    <dgm:cxn modelId="{1A26E7C8-7837-4EF7-AEDB-6D68A62A0A8C}" type="presOf" srcId="{F26F7ED3-BEC3-4AE3-B22A-80FAC673A6C0}" destId="{4E522B63-E50A-4B67-8794-A3773CC68186}" srcOrd="0" destOrd="1" presId="urn:microsoft.com/office/officeart/2005/8/layout/vList2"/>
    <dgm:cxn modelId="{54B1BCE1-A591-490D-B847-667F0889878B}" srcId="{8C7CCD6C-8944-4D03-8402-A993E4A80EEF}" destId="{D3993C47-911D-43B0-8ADB-FB901AFC9859}" srcOrd="0" destOrd="0" parTransId="{DC06EC92-F49C-4346-B49D-E399F8C03C73}" sibTransId="{97070731-0D48-48EB-9954-A80556945CC5}"/>
    <dgm:cxn modelId="{D82B64E2-988B-4058-B380-E87C876A0EF4}" srcId="{D3993C47-911D-43B0-8ADB-FB901AFC9859}" destId="{F26F7ED3-BEC3-4AE3-B22A-80FAC673A6C0}" srcOrd="1" destOrd="0" parTransId="{F0ABFB0B-1DD2-4583-B8FC-3175885BE715}" sibTransId="{01CA43DB-C681-469E-91FE-F7B061F3DE8A}"/>
    <dgm:cxn modelId="{AEF949E9-EED4-49EC-B15F-16726A57724E}" type="presOf" srcId="{41D38A5E-5F44-447E-BCE2-31605F3AA214}" destId="{4E522B63-E50A-4B67-8794-A3773CC68186}" srcOrd="0" destOrd="3" presId="urn:microsoft.com/office/officeart/2005/8/layout/vList2"/>
    <dgm:cxn modelId="{AD341F04-73E3-4EDE-B4F6-8F61F656BF02}" type="presParOf" srcId="{0FE7300E-B90F-4300-A2B8-1ABD3C8BE90D}" destId="{A3761519-00C9-4C80-ABB2-3ECD89773E6A}" srcOrd="0" destOrd="0" presId="urn:microsoft.com/office/officeart/2005/8/layout/vList2"/>
    <dgm:cxn modelId="{CD862541-35C1-444F-84C4-2EA73854CBD2}" type="presParOf" srcId="{0FE7300E-B90F-4300-A2B8-1ABD3C8BE90D}" destId="{4E522B63-E50A-4B67-8794-A3773CC681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E4C03-A831-4928-A4F2-04BEB13748F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7D54E0-F124-4AAC-AFDC-3A208DC0EE48}">
      <dgm:prSet custT="1"/>
      <dgm:spPr/>
      <dgm:t>
        <a:bodyPr/>
        <a:lstStyle/>
        <a:p>
          <a:r>
            <a:rPr lang="en-US" sz="3200" dirty="0"/>
            <a:t>Your sponsorship strengthens your CSR profile by supporting:</a:t>
          </a:r>
        </a:p>
      </dgm:t>
    </dgm:pt>
    <dgm:pt modelId="{2E1D14E1-BC63-44D5-A5D1-B1AF15698271}" type="parTrans" cxnId="{05F63E99-935C-44E8-AEC2-FA2C74107FDF}">
      <dgm:prSet/>
      <dgm:spPr/>
      <dgm:t>
        <a:bodyPr/>
        <a:lstStyle/>
        <a:p>
          <a:endParaRPr lang="en-US"/>
        </a:p>
      </dgm:t>
    </dgm:pt>
    <dgm:pt modelId="{52FC4333-1502-43B8-B249-EA529A746673}" type="sibTrans" cxnId="{05F63E99-935C-44E8-AEC2-FA2C74107FDF}">
      <dgm:prSet/>
      <dgm:spPr/>
      <dgm:t>
        <a:bodyPr/>
        <a:lstStyle/>
        <a:p>
          <a:endParaRPr lang="en-US"/>
        </a:p>
      </dgm:t>
    </dgm:pt>
    <dgm:pt modelId="{D783155E-10CC-4685-A70D-E185D7F71EE3}">
      <dgm:prSet custT="1"/>
      <dgm:spPr/>
      <dgm:t>
        <a:bodyPr/>
        <a:lstStyle/>
        <a:p>
          <a:r>
            <a:rPr lang="en-US" sz="2400" dirty="0"/>
            <a:t>Diversity, equity, and inclusion initiatives</a:t>
          </a:r>
        </a:p>
      </dgm:t>
    </dgm:pt>
    <dgm:pt modelId="{3ADD3A93-A900-40C3-A937-BFD27FD7B13F}" type="parTrans" cxnId="{96DFEE4B-898E-41E8-A86C-508C2552040D}">
      <dgm:prSet/>
      <dgm:spPr/>
      <dgm:t>
        <a:bodyPr/>
        <a:lstStyle/>
        <a:p>
          <a:endParaRPr lang="en-US"/>
        </a:p>
      </dgm:t>
    </dgm:pt>
    <dgm:pt modelId="{7F44D19F-7E0E-44B0-B32C-93EB34C911C7}" type="sibTrans" cxnId="{96DFEE4B-898E-41E8-A86C-508C2552040D}">
      <dgm:prSet/>
      <dgm:spPr/>
      <dgm:t>
        <a:bodyPr/>
        <a:lstStyle/>
        <a:p>
          <a:endParaRPr lang="en-US"/>
        </a:p>
      </dgm:t>
    </dgm:pt>
    <dgm:pt modelId="{284203B7-603C-4468-A411-4CC375DC14E9}">
      <dgm:prSet custT="1"/>
      <dgm:spPr/>
      <dgm:t>
        <a:bodyPr/>
        <a:lstStyle/>
        <a:p>
          <a:r>
            <a:rPr lang="en-US" sz="2400" dirty="0"/>
            <a:t>Leadership development in underserved communities</a:t>
          </a:r>
        </a:p>
      </dgm:t>
    </dgm:pt>
    <dgm:pt modelId="{21B0843B-E123-4C27-806B-CCADAD7A0AF4}" type="parTrans" cxnId="{1A91B994-4E15-4D90-BA76-F4700F5D8E29}">
      <dgm:prSet/>
      <dgm:spPr/>
      <dgm:t>
        <a:bodyPr/>
        <a:lstStyle/>
        <a:p>
          <a:endParaRPr lang="en-US"/>
        </a:p>
      </dgm:t>
    </dgm:pt>
    <dgm:pt modelId="{C55A04FB-4DBF-486A-B9EE-0F37C3462B0C}" type="sibTrans" cxnId="{1A91B994-4E15-4D90-BA76-F4700F5D8E29}">
      <dgm:prSet/>
      <dgm:spPr/>
      <dgm:t>
        <a:bodyPr/>
        <a:lstStyle/>
        <a:p>
          <a:endParaRPr lang="en-US"/>
        </a:p>
      </dgm:t>
    </dgm:pt>
    <dgm:pt modelId="{865DD6A6-A936-40A3-8C4F-AF808E6F61E0}">
      <dgm:prSet custT="1"/>
      <dgm:spPr/>
      <dgm:t>
        <a:bodyPr/>
        <a:lstStyle/>
        <a:p>
          <a:r>
            <a:rPr lang="en-US" sz="2400" dirty="0"/>
            <a:t>Accessible and inclusive programming</a:t>
          </a:r>
        </a:p>
      </dgm:t>
    </dgm:pt>
    <dgm:pt modelId="{03284529-78D7-4F61-B1A8-DC10FDC8F4DE}" type="parTrans" cxnId="{EC3ED5F6-F2F7-4FF7-A6BF-DCA0BF321BCE}">
      <dgm:prSet/>
      <dgm:spPr/>
      <dgm:t>
        <a:bodyPr/>
        <a:lstStyle/>
        <a:p>
          <a:endParaRPr lang="en-US"/>
        </a:p>
      </dgm:t>
    </dgm:pt>
    <dgm:pt modelId="{B2EBFF4C-9FD8-4CD6-9141-51D3B40E4EC9}" type="sibTrans" cxnId="{EC3ED5F6-F2F7-4FF7-A6BF-DCA0BF321BCE}">
      <dgm:prSet/>
      <dgm:spPr/>
      <dgm:t>
        <a:bodyPr/>
        <a:lstStyle/>
        <a:p>
          <a:endParaRPr lang="en-US"/>
        </a:p>
      </dgm:t>
    </dgm:pt>
    <dgm:pt modelId="{C12441A2-A136-45B2-8AC5-AD436E294C13}" type="pres">
      <dgm:prSet presAssocID="{35AE4C03-A831-4928-A4F2-04BEB13748F7}" presName="linear" presStyleCnt="0">
        <dgm:presLayoutVars>
          <dgm:animLvl val="lvl"/>
          <dgm:resizeHandles val="exact"/>
        </dgm:presLayoutVars>
      </dgm:prSet>
      <dgm:spPr/>
    </dgm:pt>
    <dgm:pt modelId="{D0C08B5A-975A-4E56-8F6C-99BD09025D32}" type="pres">
      <dgm:prSet presAssocID="{917D54E0-F124-4AAC-AFDC-3A208DC0EE4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9BB08C7-8209-4F71-B3A5-E9AEA7277A6E}" type="pres">
      <dgm:prSet presAssocID="{917D54E0-F124-4AAC-AFDC-3A208DC0EE4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14FE90E-0C2E-4C2E-930C-C62D34B4782E}" type="presOf" srcId="{917D54E0-F124-4AAC-AFDC-3A208DC0EE48}" destId="{D0C08B5A-975A-4E56-8F6C-99BD09025D32}" srcOrd="0" destOrd="0" presId="urn:microsoft.com/office/officeart/2005/8/layout/vList2"/>
    <dgm:cxn modelId="{96DFEE4B-898E-41E8-A86C-508C2552040D}" srcId="{917D54E0-F124-4AAC-AFDC-3A208DC0EE48}" destId="{D783155E-10CC-4685-A70D-E185D7F71EE3}" srcOrd="0" destOrd="0" parTransId="{3ADD3A93-A900-40C3-A937-BFD27FD7B13F}" sibTransId="{7F44D19F-7E0E-44B0-B32C-93EB34C911C7}"/>
    <dgm:cxn modelId="{31CEB256-72FC-4D94-AA67-2D55858C087B}" type="presOf" srcId="{865DD6A6-A936-40A3-8C4F-AF808E6F61E0}" destId="{C9BB08C7-8209-4F71-B3A5-E9AEA7277A6E}" srcOrd="0" destOrd="2" presId="urn:microsoft.com/office/officeart/2005/8/layout/vList2"/>
    <dgm:cxn modelId="{1A91B994-4E15-4D90-BA76-F4700F5D8E29}" srcId="{917D54E0-F124-4AAC-AFDC-3A208DC0EE48}" destId="{284203B7-603C-4468-A411-4CC375DC14E9}" srcOrd="1" destOrd="0" parTransId="{21B0843B-E123-4C27-806B-CCADAD7A0AF4}" sibTransId="{C55A04FB-4DBF-486A-B9EE-0F37C3462B0C}"/>
    <dgm:cxn modelId="{05F63E99-935C-44E8-AEC2-FA2C74107FDF}" srcId="{35AE4C03-A831-4928-A4F2-04BEB13748F7}" destId="{917D54E0-F124-4AAC-AFDC-3A208DC0EE48}" srcOrd="0" destOrd="0" parTransId="{2E1D14E1-BC63-44D5-A5D1-B1AF15698271}" sibTransId="{52FC4333-1502-43B8-B249-EA529A746673}"/>
    <dgm:cxn modelId="{5AE215BB-2FDD-44CC-8A3C-D8851937DA8A}" type="presOf" srcId="{284203B7-603C-4468-A411-4CC375DC14E9}" destId="{C9BB08C7-8209-4F71-B3A5-E9AEA7277A6E}" srcOrd="0" destOrd="1" presId="urn:microsoft.com/office/officeart/2005/8/layout/vList2"/>
    <dgm:cxn modelId="{A7D725D7-74BE-402D-9428-59308C5FD89C}" type="presOf" srcId="{35AE4C03-A831-4928-A4F2-04BEB13748F7}" destId="{C12441A2-A136-45B2-8AC5-AD436E294C13}" srcOrd="0" destOrd="0" presId="urn:microsoft.com/office/officeart/2005/8/layout/vList2"/>
    <dgm:cxn modelId="{82345EE5-71EB-4A76-BF5E-3247568FAFA1}" type="presOf" srcId="{D783155E-10CC-4685-A70D-E185D7F71EE3}" destId="{C9BB08C7-8209-4F71-B3A5-E9AEA7277A6E}" srcOrd="0" destOrd="0" presId="urn:microsoft.com/office/officeart/2005/8/layout/vList2"/>
    <dgm:cxn modelId="{EC3ED5F6-F2F7-4FF7-A6BF-DCA0BF321BCE}" srcId="{917D54E0-F124-4AAC-AFDC-3A208DC0EE48}" destId="{865DD6A6-A936-40A3-8C4F-AF808E6F61E0}" srcOrd="2" destOrd="0" parTransId="{03284529-78D7-4F61-B1A8-DC10FDC8F4DE}" sibTransId="{B2EBFF4C-9FD8-4CD6-9141-51D3B40E4EC9}"/>
    <dgm:cxn modelId="{6F43A71E-8B7C-4106-8A50-9959B89BC47C}" type="presParOf" srcId="{C12441A2-A136-45B2-8AC5-AD436E294C13}" destId="{D0C08B5A-975A-4E56-8F6C-99BD09025D32}" srcOrd="0" destOrd="0" presId="urn:microsoft.com/office/officeart/2005/8/layout/vList2"/>
    <dgm:cxn modelId="{BD76C5D5-72B8-4A99-81C1-4074CE9C25F6}" type="presParOf" srcId="{C12441A2-A136-45B2-8AC5-AD436E294C13}" destId="{C9BB08C7-8209-4F71-B3A5-E9AEA7277A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E78CF-BAE6-430B-9B00-AC5E836902C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722BBA-519B-4245-9B37-483B888635CD}">
      <dgm:prSet/>
      <dgm:spPr/>
      <dgm:t>
        <a:bodyPr/>
        <a:lstStyle/>
        <a:p>
          <a:r>
            <a:rPr lang="en-US"/>
            <a:t>Gain access to:</a:t>
          </a:r>
        </a:p>
      </dgm:t>
    </dgm:pt>
    <dgm:pt modelId="{9DD5CEE2-8061-4426-9E8D-38AEF1FD5308}" type="parTrans" cxnId="{6FA884A0-C725-4709-ACF5-234FC258F814}">
      <dgm:prSet/>
      <dgm:spPr/>
      <dgm:t>
        <a:bodyPr/>
        <a:lstStyle/>
        <a:p>
          <a:endParaRPr lang="en-US"/>
        </a:p>
      </dgm:t>
    </dgm:pt>
    <dgm:pt modelId="{A215B02A-D834-41CE-9B4A-62E9F492EC07}" type="sibTrans" cxnId="{6FA884A0-C725-4709-ACF5-234FC258F814}">
      <dgm:prSet/>
      <dgm:spPr/>
      <dgm:t>
        <a:bodyPr/>
        <a:lstStyle/>
        <a:p>
          <a:endParaRPr lang="en-US"/>
        </a:p>
      </dgm:t>
    </dgm:pt>
    <dgm:pt modelId="{EBB961DE-90E9-4D86-B8CB-0E686269B7FE}">
      <dgm:prSet/>
      <dgm:spPr/>
      <dgm:t>
        <a:bodyPr/>
        <a:lstStyle/>
        <a:p>
          <a:r>
            <a:rPr lang="en-US"/>
            <a:t>Leaders across industries</a:t>
          </a:r>
        </a:p>
      </dgm:t>
    </dgm:pt>
    <dgm:pt modelId="{FFCE856C-AA16-4C9E-BB51-2BB465C7522E}" type="parTrans" cxnId="{B16241E8-CDBA-4106-BC10-4056F8AA3921}">
      <dgm:prSet/>
      <dgm:spPr/>
      <dgm:t>
        <a:bodyPr/>
        <a:lstStyle/>
        <a:p>
          <a:endParaRPr lang="en-US"/>
        </a:p>
      </dgm:t>
    </dgm:pt>
    <dgm:pt modelId="{37F1F190-8B1C-435C-B9F8-692A3D2BB9F0}" type="sibTrans" cxnId="{B16241E8-CDBA-4106-BC10-4056F8AA3921}">
      <dgm:prSet/>
      <dgm:spPr/>
      <dgm:t>
        <a:bodyPr/>
        <a:lstStyle/>
        <a:p>
          <a:endParaRPr lang="en-US"/>
        </a:p>
      </dgm:t>
    </dgm:pt>
    <dgm:pt modelId="{87445DC5-DD5A-45A7-93F5-0177E0FC6965}">
      <dgm:prSet/>
      <dgm:spPr/>
      <dgm:t>
        <a:bodyPr/>
        <a:lstStyle/>
        <a:p>
          <a:r>
            <a:rPr lang="en-US"/>
            <a:t>Potential clients and partners</a:t>
          </a:r>
        </a:p>
      </dgm:t>
    </dgm:pt>
    <dgm:pt modelId="{D5C00F3D-E3C2-4B47-9662-F9B9B14AA405}" type="parTrans" cxnId="{A835285D-DD72-466D-A9D6-252B4D8E3F7A}">
      <dgm:prSet/>
      <dgm:spPr/>
      <dgm:t>
        <a:bodyPr/>
        <a:lstStyle/>
        <a:p>
          <a:endParaRPr lang="en-US"/>
        </a:p>
      </dgm:t>
    </dgm:pt>
    <dgm:pt modelId="{42BFF4C7-371F-4625-AF63-9B59616B0D15}" type="sibTrans" cxnId="{A835285D-DD72-466D-A9D6-252B4D8E3F7A}">
      <dgm:prSet/>
      <dgm:spPr/>
      <dgm:t>
        <a:bodyPr/>
        <a:lstStyle/>
        <a:p>
          <a:endParaRPr lang="en-US"/>
        </a:p>
      </dgm:t>
    </dgm:pt>
    <dgm:pt modelId="{C7165FC6-410B-4B73-8CC7-4F7B3B43590F}">
      <dgm:prSet/>
      <dgm:spPr/>
      <dgm:t>
        <a:bodyPr/>
        <a:lstStyle/>
        <a:p>
          <a:r>
            <a:rPr lang="en-US"/>
            <a:t>Collaborative opportunities</a:t>
          </a:r>
        </a:p>
      </dgm:t>
    </dgm:pt>
    <dgm:pt modelId="{4D801DD3-4FFA-4F66-BC6D-5FB8B84202E9}" type="parTrans" cxnId="{AF584B09-F2A4-4588-AD1E-1AB33DA29B9E}">
      <dgm:prSet/>
      <dgm:spPr/>
      <dgm:t>
        <a:bodyPr/>
        <a:lstStyle/>
        <a:p>
          <a:endParaRPr lang="en-US"/>
        </a:p>
      </dgm:t>
    </dgm:pt>
    <dgm:pt modelId="{E5F462D8-765D-4CED-BA3B-B8BE5610FDC8}" type="sibTrans" cxnId="{AF584B09-F2A4-4588-AD1E-1AB33DA29B9E}">
      <dgm:prSet/>
      <dgm:spPr/>
      <dgm:t>
        <a:bodyPr/>
        <a:lstStyle/>
        <a:p>
          <a:endParaRPr lang="en-US"/>
        </a:p>
      </dgm:t>
    </dgm:pt>
    <dgm:pt modelId="{A801ED92-00C8-4DF9-83FE-1635C925F8D8}">
      <dgm:prSet/>
      <dgm:spPr/>
      <dgm:t>
        <a:bodyPr/>
        <a:lstStyle/>
        <a:p>
          <a:r>
            <a:rPr lang="en-US"/>
            <a:t>A network of changemakers</a:t>
          </a:r>
        </a:p>
      </dgm:t>
    </dgm:pt>
    <dgm:pt modelId="{59B2E9DE-D885-477E-9741-CE73B00576EF}" type="parTrans" cxnId="{5DB2BD1A-1FF2-4ACE-AE8B-EC9B47471229}">
      <dgm:prSet/>
      <dgm:spPr/>
      <dgm:t>
        <a:bodyPr/>
        <a:lstStyle/>
        <a:p>
          <a:endParaRPr lang="en-US"/>
        </a:p>
      </dgm:t>
    </dgm:pt>
    <dgm:pt modelId="{B9E124FD-FBDF-4611-9EA8-4AE5143E7E35}" type="sibTrans" cxnId="{5DB2BD1A-1FF2-4ACE-AE8B-EC9B47471229}">
      <dgm:prSet/>
      <dgm:spPr/>
      <dgm:t>
        <a:bodyPr/>
        <a:lstStyle/>
        <a:p>
          <a:endParaRPr lang="en-US"/>
        </a:p>
      </dgm:t>
    </dgm:pt>
    <dgm:pt modelId="{03E7E3BD-0A41-4A69-A5E5-88785D8C7653}" type="pres">
      <dgm:prSet presAssocID="{9FBE78CF-BAE6-430B-9B00-AC5E836902C0}" presName="diagram" presStyleCnt="0">
        <dgm:presLayoutVars>
          <dgm:dir/>
          <dgm:resizeHandles val="exact"/>
        </dgm:presLayoutVars>
      </dgm:prSet>
      <dgm:spPr/>
    </dgm:pt>
    <dgm:pt modelId="{6904212E-4288-4F08-BB55-95B28C8CDE6E}" type="pres">
      <dgm:prSet presAssocID="{ED722BBA-519B-4245-9B37-483B888635CD}" presName="node" presStyleLbl="node1" presStyleIdx="0" presStyleCnt="1">
        <dgm:presLayoutVars>
          <dgm:bulletEnabled val="1"/>
        </dgm:presLayoutVars>
      </dgm:prSet>
      <dgm:spPr/>
    </dgm:pt>
  </dgm:ptLst>
  <dgm:cxnLst>
    <dgm:cxn modelId="{AF584B09-F2A4-4588-AD1E-1AB33DA29B9E}" srcId="{ED722BBA-519B-4245-9B37-483B888635CD}" destId="{C7165FC6-410B-4B73-8CC7-4F7B3B43590F}" srcOrd="2" destOrd="0" parTransId="{4D801DD3-4FFA-4F66-BC6D-5FB8B84202E9}" sibTransId="{E5F462D8-765D-4CED-BA3B-B8BE5610FDC8}"/>
    <dgm:cxn modelId="{5DB2BD1A-1FF2-4ACE-AE8B-EC9B47471229}" srcId="{ED722BBA-519B-4245-9B37-483B888635CD}" destId="{A801ED92-00C8-4DF9-83FE-1635C925F8D8}" srcOrd="3" destOrd="0" parTransId="{59B2E9DE-D885-477E-9741-CE73B00576EF}" sibTransId="{B9E124FD-FBDF-4611-9EA8-4AE5143E7E35}"/>
    <dgm:cxn modelId="{C2F5B52E-0415-47E0-9AFF-024094444F09}" type="presOf" srcId="{A801ED92-00C8-4DF9-83FE-1635C925F8D8}" destId="{6904212E-4288-4F08-BB55-95B28C8CDE6E}" srcOrd="0" destOrd="4" presId="urn:microsoft.com/office/officeart/2005/8/layout/default"/>
    <dgm:cxn modelId="{A835285D-DD72-466D-A9D6-252B4D8E3F7A}" srcId="{ED722BBA-519B-4245-9B37-483B888635CD}" destId="{87445DC5-DD5A-45A7-93F5-0177E0FC6965}" srcOrd="1" destOrd="0" parTransId="{D5C00F3D-E3C2-4B47-9662-F9B9B14AA405}" sibTransId="{42BFF4C7-371F-4625-AF63-9B59616B0D15}"/>
    <dgm:cxn modelId="{71C93866-89A7-4AF7-8795-FCCFC041FE9E}" type="presOf" srcId="{EBB961DE-90E9-4D86-B8CB-0E686269B7FE}" destId="{6904212E-4288-4F08-BB55-95B28C8CDE6E}" srcOrd="0" destOrd="1" presId="urn:microsoft.com/office/officeart/2005/8/layout/default"/>
    <dgm:cxn modelId="{AC897D85-8158-401F-AD80-70C066B6741B}" type="presOf" srcId="{C7165FC6-410B-4B73-8CC7-4F7B3B43590F}" destId="{6904212E-4288-4F08-BB55-95B28C8CDE6E}" srcOrd="0" destOrd="3" presId="urn:microsoft.com/office/officeart/2005/8/layout/default"/>
    <dgm:cxn modelId="{6FA884A0-C725-4709-ACF5-234FC258F814}" srcId="{9FBE78CF-BAE6-430B-9B00-AC5E836902C0}" destId="{ED722BBA-519B-4245-9B37-483B888635CD}" srcOrd="0" destOrd="0" parTransId="{9DD5CEE2-8061-4426-9E8D-38AEF1FD5308}" sibTransId="{A215B02A-D834-41CE-9B4A-62E9F492EC07}"/>
    <dgm:cxn modelId="{0449C9B9-9CDA-4BB6-B215-413DFDEEE046}" type="presOf" srcId="{87445DC5-DD5A-45A7-93F5-0177E0FC6965}" destId="{6904212E-4288-4F08-BB55-95B28C8CDE6E}" srcOrd="0" destOrd="2" presId="urn:microsoft.com/office/officeart/2005/8/layout/default"/>
    <dgm:cxn modelId="{CD1712D8-05C5-4ECE-9837-CBB598B3802D}" type="presOf" srcId="{ED722BBA-519B-4245-9B37-483B888635CD}" destId="{6904212E-4288-4F08-BB55-95B28C8CDE6E}" srcOrd="0" destOrd="0" presId="urn:microsoft.com/office/officeart/2005/8/layout/default"/>
    <dgm:cxn modelId="{B16241E8-CDBA-4106-BC10-4056F8AA3921}" srcId="{ED722BBA-519B-4245-9B37-483B888635CD}" destId="{EBB961DE-90E9-4D86-B8CB-0E686269B7FE}" srcOrd="0" destOrd="0" parTransId="{FFCE856C-AA16-4C9E-BB51-2BB465C7522E}" sibTransId="{37F1F190-8B1C-435C-B9F8-692A3D2BB9F0}"/>
    <dgm:cxn modelId="{F62187F1-384F-4ECB-9012-D8965D3847CF}" type="presOf" srcId="{9FBE78CF-BAE6-430B-9B00-AC5E836902C0}" destId="{03E7E3BD-0A41-4A69-A5E5-88785D8C7653}" srcOrd="0" destOrd="0" presId="urn:microsoft.com/office/officeart/2005/8/layout/default"/>
    <dgm:cxn modelId="{13CAB7DF-D666-4BFA-81A9-375A6D176375}" type="presParOf" srcId="{03E7E3BD-0A41-4A69-A5E5-88785D8C7653}" destId="{6904212E-4288-4F08-BB55-95B28C8CDE6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A99D77-FF40-409E-8F95-A52F9AF03E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E3C379-00A5-464A-9102-70B3CED18FE0}">
      <dgm:prSet/>
      <dgm:spPr/>
      <dgm:t>
        <a:bodyPr/>
        <a:lstStyle/>
        <a:p>
          <a:r>
            <a:rPr lang="en-US"/>
            <a:t>Your investment helps:</a:t>
          </a:r>
        </a:p>
      </dgm:t>
    </dgm:pt>
    <dgm:pt modelId="{ABD07FF5-487F-4829-B12E-7CC0D604D5A5}" type="parTrans" cxnId="{D6DA8016-5744-418F-8F1D-E005488E4B59}">
      <dgm:prSet/>
      <dgm:spPr/>
      <dgm:t>
        <a:bodyPr/>
        <a:lstStyle/>
        <a:p>
          <a:endParaRPr lang="en-US"/>
        </a:p>
      </dgm:t>
    </dgm:pt>
    <dgm:pt modelId="{94577491-EC18-454C-BC47-373B0466AC55}" type="sibTrans" cxnId="{D6DA8016-5744-418F-8F1D-E005488E4B59}">
      <dgm:prSet/>
      <dgm:spPr/>
      <dgm:t>
        <a:bodyPr/>
        <a:lstStyle/>
        <a:p>
          <a:endParaRPr lang="en-US"/>
        </a:p>
      </dgm:t>
    </dgm:pt>
    <dgm:pt modelId="{2F070999-8798-471E-BD17-367C975D9674}">
      <dgm:prSet/>
      <dgm:spPr/>
      <dgm:t>
        <a:bodyPr/>
        <a:lstStyle/>
        <a:p>
          <a:r>
            <a:rPr lang="en-US"/>
            <a:t>Reduce barriers to participation</a:t>
          </a:r>
        </a:p>
      </dgm:t>
    </dgm:pt>
    <dgm:pt modelId="{3AE82EFD-F9A9-43A5-8013-B208F8FF6195}" type="parTrans" cxnId="{BCE892A1-4852-49D6-A36C-462987B12707}">
      <dgm:prSet/>
      <dgm:spPr/>
      <dgm:t>
        <a:bodyPr/>
        <a:lstStyle/>
        <a:p>
          <a:endParaRPr lang="en-US"/>
        </a:p>
      </dgm:t>
    </dgm:pt>
    <dgm:pt modelId="{4CBF6FEF-8CF8-48E1-9CF8-F78CC0F99B90}" type="sibTrans" cxnId="{BCE892A1-4852-49D6-A36C-462987B12707}">
      <dgm:prSet/>
      <dgm:spPr/>
      <dgm:t>
        <a:bodyPr/>
        <a:lstStyle/>
        <a:p>
          <a:endParaRPr lang="en-US"/>
        </a:p>
      </dgm:t>
    </dgm:pt>
    <dgm:pt modelId="{0D7ADB54-6785-4C2A-B23F-AB6966AAE8CD}">
      <dgm:prSet/>
      <dgm:spPr/>
      <dgm:t>
        <a:bodyPr/>
        <a:lstStyle/>
        <a:p>
          <a:r>
            <a:rPr lang="en-US"/>
            <a:t>Provide subsidized tickets</a:t>
          </a:r>
        </a:p>
      </dgm:t>
    </dgm:pt>
    <dgm:pt modelId="{CA57A85F-8008-4330-B42C-B95060242042}" type="parTrans" cxnId="{9DC3BE18-83E0-412B-B2DD-25BED5EDAD9B}">
      <dgm:prSet/>
      <dgm:spPr/>
      <dgm:t>
        <a:bodyPr/>
        <a:lstStyle/>
        <a:p>
          <a:endParaRPr lang="en-US"/>
        </a:p>
      </dgm:t>
    </dgm:pt>
    <dgm:pt modelId="{0F4E3021-9016-4282-8612-6A37CB77CA49}" type="sibTrans" cxnId="{9DC3BE18-83E0-412B-B2DD-25BED5EDAD9B}">
      <dgm:prSet/>
      <dgm:spPr/>
      <dgm:t>
        <a:bodyPr/>
        <a:lstStyle/>
        <a:p>
          <a:endParaRPr lang="en-US"/>
        </a:p>
      </dgm:t>
    </dgm:pt>
    <dgm:pt modelId="{141526AF-D806-48EB-94D9-FEC257A267A4}">
      <dgm:prSet/>
      <dgm:spPr/>
      <dgm:t>
        <a:bodyPr/>
        <a:lstStyle/>
        <a:p>
          <a:r>
            <a:rPr lang="en-US"/>
            <a:t>Elevate underrepresented voices</a:t>
          </a:r>
        </a:p>
      </dgm:t>
    </dgm:pt>
    <dgm:pt modelId="{8FE88CEA-2479-49FB-9D65-3D9B9EFD7865}" type="parTrans" cxnId="{26546831-097E-429B-A1C2-0BE568D2BDAC}">
      <dgm:prSet/>
      <dgm:spPr/>
      <dgm:t>
        <a:bodyPr/>
        <a:lstStyle/>
        <a:p>
          <a:endParaRPr lang="en-US"/>
        </a:p>
      </dgm:t>
    </dgm:pt>
    <dgm:pt modelId="{314852A6-561F-4B69-B15A-2F3F1F28F18C}" type="sibTrans" cxnId="{26546831-097E-429B-A1C2-0BE568D2BDAC}">
      <dgm:prSet/>
      <dgm:spPr/>
      <dgm:t>
        <a:bodyPr/>
        <a:lstStyle/>
        <a:p>
          <a:endParaRPr lang="en-US"/>
        </a:p>
      </dgm:t>
    </dgm:pt>
    <dgm:pt modelId="{78739120-AA2C-44F8-8907-E41AE35091C2}">
      <dgm:prSet/>
      <dgm:spPr/>
      <dgm:t>
        <a:bodyPr/>
        <a:lstStyle/>
        <a:p>
          <a:r>
            <a:rPr lang="en-US"/>
            <a:t>Build sustainable leadership pathways</a:t>
          </a:r>
        </a:p>
      </dgm:t>
    </dgm:pt>
    <dgm:pt modelId="{EA462912-B6FC-494B-B860-CA58AA133B15}" type="parTrans" cxnId="{064B72C4-024E-4AC3-8514-EFAEE348D1AA}">
      <dgm:prSet/>
      <dgm:spPr/>
      <dgm:t>
        <a:bodyPr/>
        <a:lstStyle/>
        <a:p>
          <a:endParaRPr lang="en-US"/>
        </a:p>
      </dgm:t>
    </dgm:pt>
    <dgm:pt modelId="{02911869-DF32-45D6-80D6-FC2CC237B749}" type="sibTrans" cxnId="{064B72C4-024E-4AC3-8514-EFAEE348D1AA}">
      <dgm:prSet/>
      <dgm:spPr/>
      <dgm:t>
        <a:bodyPr/>
        <a:lstStyle/>
        <a:p>
          <a:endParaRPr lang="en-US"/>
        </a:p>
      </dgm:t>
    </dgm:pt>
    <dgm:pt modelId="{D8D372F4-3018-4ABC-8E03-F383B5C1FA8F}" type="pres">
      <dgm:prSet presAssocID="{5AA99D77-FF40-409E-8F95-A52F9AF03EBD}" presName="diagram" presStyleCnt="0">
        <dgm:presLayoutVars>
          <dgm:dir/>
          <dgm:resizeHandles val="exact"/>
        </dgm:presLayoutVars>
      </dgm:prSet>
      <dgm:spPr/>
    </dgm:pt>
    <dgm:pt modelId="{F1576FBD-07C5-4D7F-8E3F-D95D220092D4}" type="pres">
      <dgm:prSet presAssocID="{7AE3C379-00A5-464A-9102-70B3CED18FE0}" presName="node" presStyleLbl="node1" presStyleIdx="0" presStyleCnt="1">
        <dgm:presLayoutVars>
          <dgm:bulletEnabled val="1"/>
        </dgm:presLayoutVars>
      </dgm:prSet>
      <dgm:spPr/>
    </dgm:pt>
  </dgm:ptLst>
  <dgm:cxnLst>
    <dgm:cxn modelId="{C6C67C0B-C4D3-47D6-AA15-08125A7FBF29}" type="presOf" srcId="{2F070999-8798-471E-BD17-367C975D9674}" destId="{F1576FBD-07C5-4D7F-8E3F-D95D220092D4}" srcOrd="0" destOrd="1" presId="urn:microsoft.com/office/officeart/2005/8/layout/default"/>
    <dgm:cxn modelId="{D6DA8016-5744-418F-8F1D-E005488E4B59}" srcId="{5AA99D77-FF40-409E-8F95-A52F9AF03EBD}" destId="{7AE3C379-00A5-464A-9102-70B3CED18FE0}" srcOrd="0" destOrd="0" parTransId="{ABD07FF5-487F-4829-B12E-7CC0D604D5A5}" sibTransId="{94577491-EC18-454C-BC47-373B0466AC55}"/>
    <dgm:cxn modelId="{9DC3BE18-83E0-412B-B2DD-25BED5EDAD9B}" srcId="{7AE3C379-00A5-464A-9102-70B3CED18FE0}" destId="{0D7ADB54-6785-4C2A-B23F-AB6966AAE8CD}" srcOrd="1" destOrd="0" parTransId="{CA57A85F-8008-4330-B42C-B95060242042}" sibTransId="{0F4E3021-9016-4282-8612-6A37CB77CA49}"/>
    <dgm:cxn modelId="{6B989419-7BF5-4F63-A723-C1F02F70810D}" type="presOf" srcId="{7AE3C379-00A5-464A-9102-70B3CED18FE0}" destId="{F1576FBD-07C5-4D7F-8E3F-D95D220092D4}" srcOrd="0" destOrd="0" presId="urn:microsoft.com/office/officeart/2005/8/layout/default"/>
    <dgm:cxn modelId="{26546831-097E-429B-A1C2-0BE568D2BDAC}" srcId="{7AE3C379-00A5-464A-9102-70B3CED18FE0}" destId="{141526AF-D806-48EB-94D9-FEC257A267A4}" srcOrd="2" destOrd="0" parTransId="{8FE88CEA-2479-49FB-9D65-3D9B9EFD7865}" sibTransId="{314852A6-561F-4B69-B15A-2F3F1F28F18C}"/>
    <dgm:cxn modelId="{5E07CA64-E617-4DD7-99CA-D6873CB004D6}" type="presOf" srcId="{78739120-AA2C-44F8-8907-E41AE35091C2}" destId="{F1576FBD-07C5-4D7F-8E3F-D95D220092D4}" srcOrd="0" destOrd="4" presId="urn:microsoft.com/office/officeart/2005/8/layout/default"/>
    <dgm:cxn modelId="{BCE892A1-4852-49D6-A36C-462987B12707}" srcId="{7AE3C379-00A5-464A-9102-70B3CED18FE0}" destId="{2F070999-8798-471E-BD17-367C975D9674}" srcOrd="0" destOrd="0" parTransId="{3AE82EFD-F9A9-43A5-8013-B208F8FF6195}" sibTransId="{4CBF6FEF-8CF8-48E1-9CF8-F78CC0F99B90}"/>
    <dgm:cxn modelId="{71F11DB4-726F-4FDA-AC96-A9A8B84EA78F}" type="presOf" srcId="{141526AF-D806-48EB-94D9-FEC257A267A4}" destId="{F1576FBD-07C5-4D7F-8E3F-D95D220092D4}" srcOrd="0" destOrd="3" presId="urn:microsoft.com/office/officeart/2005/8/layout/default"/>
    <dgm:cxn modelId="{064B72C4-024E-4AC3-8514-EFAEE348D1AA}" srcId="{7AE3C379-00A5-464A-9102-70B3CED18FE0}" destId="{78739120-AA2C-44F8-8907-E41AE35091C2}" srcOrd="3" destOrd="0" parTransId="{EA462912-B6FC-494B-B860-CA58AA133B15}" sibTransId="{02911869-DF32-45D6-80D6-FC2CC237B749}"/>
    <dgm:cxn modelId="{A3D6A1DC-E178-4C60-BF20-58507C2860BF}" type="presOf" srcId="{0D7ADB54-6785-4C2A-B23F-AB6966AAE8CD}" destId="{F1576FBD-07C5-4D7F-8E3F-D95D220092D4}" srcOrd="0" destOrd="2" presId="urn:microsoft.com/office/officeart/2005/8/layout/default"/>
    <dgm:cxn modelId="{3632DCE7-4CB2-4321-A46C-6E886867615F}" type="presOf" srcId="{5AA99D77-FF40-409E-8F95-A52F9AF03EBD}" destId="{D8D372F4-3018-4ABC-8E03-F383B5C1FA8F}" srcOrd="0" destOrd="0" presId="urn:microsoft.com/office/officeart/2005/8/layout/default"/>
    <dgm:cxn modelId="{1B5BA0CB-E5CC-4D87-9257-BB7C75D8C924}" type="presParOf" srcId="{D8D372F4-3018-4ABC-8E03-F383B5C1FA8F}" destId="{F1576FBD-07C5-4D7F-8E3F-D95D220092D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5FDDC3-9011-4B78-91D3-FFB5440834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CADD00-0499-411E-A557-459161F347B8}">
      <dgm:prSet/>
      <dgm:spPr/>
      <dgm:t>
        <a:bodyPr/>
        <a:lstStyle/>
        <a:p>
          <a:r>
            <a:rPr lang="en-US"/>
            <a:t>Sponsors benefit from:</a:t>
          </a:r>
        </a:p>
      </dgm:t>
    </dgm:pt>
    <dgm:pt modelId="{B3AEF28A-4035-4E85-ABB6-F485F3B8832E}" type="parTrans" cxnId="{5CDAEA56-879F-4812-86DE-478496225FE2}">
      <dgm:prSet/>
      <dgm:spPr/>
      <dgm:t>
        <a:bodyPr/>
        <a:lstStyle/>
        <a:p>
          <a:endParaRPr lang="en-US"/>
        </a:p>
      </dgm:t>
    </dgm:pt>
    <dgm:pt modelId="{DA2FB615-7008-44FA-B539-4E4BC22EEB78}" type="sibTrans" cxnId="{5CDAEA56-879F-4812-86DE-478496225FE2}">
      <dgm:prSet/>
      <dgm:spPr/>
      <dgm:t>
        <a:bodyPr/>
        <a:lstStyle/>
        <a:p>
          <a:endParaRPr lang="en-US"/>
        </a:p>
      </dgm:t>
    </dgm:pt>
    <dgm:pt modelId="{93CF3D86-F6EA-4BF1-8E5A-9992678DB3DB}">
      <dgm:prSet/>
      <dgm:spPr/>
      <dgm:t>
        <a:bodyPr/>
        <a:lstStyle/>
        <a:p>
          <a:r>
            <a:rPr lang="en-US"/>
            <a:t>Enhanced brand reputation</a:t>
          </a:r>
        </a:p>
      </dgm:t>
    </dgm:pt>
    <dgm:pt modelId="{5FDA3B67-A388-4F64-8AAE-AB72F22C4960}" type="parTrans" cxnId="{7C4C6CF0-EF2B-45A3-9FFB-7354E274EEE5}">
      <dgm:prSet/>
      <dgm:spPr/>
      <dgm:t>
        <a:bodyPr/>
        <a:lstStyle/>
        <a:p>
          <a:endParaRPr lang="en-US"/>
        </a:p>
      </dgm:t>
    </dgm:pt>
    <dgm:pt modelId="{501996B8-4D6C-41E7-9E97-4F0CEC6F07E1}" type="sibTrans" cxnId="{7C4C6CF0-EF2B-45A3-9FFB-7354E274EEE5}">
      <dgm:prSet/>
      <dgm:spPr/>
      <dgm:t>
        <a:bodyPr/>
        <a:lstStyle/>
        <a:p>
          <a:endParaRPr lang="en-US"/>
        </a:p>
      </dgm:t>
    </dgm:pt>
    <dgm:pt modelId="{01A8B4FE-38CB-42EB-B541-6AB4AA354C23}">
      <dgm:prSet/>
      <dgm:spPr/>
      <dgm:t>
        <a:bodyPr/>
        <a:lstStyle/>
        <a:p>
          <a:r>
            <a:rPr lang="en-US"/>
            <a:t>Strategic alignment with social impact</a:t>
          </a:r>
        </a:p>
      </dgm:t>
    </dgm:pt>
    <dgm:pt modelId="{B62946D9-D529-4AC8-88AE-858C08FEA7AD}" type="parTrans" cxnId="{F19D7E2A-0A3B-432F-88B4-A327ABE5AFA8}">
      <dgm:prSet/>
      <dgm:spPr/>
      <dgm:t>
        <a:bodyPr/>
        <a:lstStyle/>
        <a:p>
          <a:endParaRPr lang="en-US"/>
        </a:p>
      </dgm:t>
    </dgm:pt>
    <dgm:pt modelId="{AA23CEF1-90E3-4ABF-9B8F-B7B7D75D28C8}" type="sibTrans" cxnId="{F19D7E2A-0A3B-432F-88B4-A327ABE5AFA8}">
      <dgm:prSet/>
      <dgm:spPr/>
      <dgm:t>
        <a:bodyPr/>
        <a:lstStyle/>
        <a:p>
          <a:endParaRPr lang="en-US"/>
        </a:p>
      </dgm:t>
    </dgm:pt>
    <dgm:pt modelId="{B7E1A87F-0DD6-4EFB-9015-C5C5D6F109E6}">
      <dgm:prSet/>
      <dgm:spPr/>
      <dgm:t>
        <a:bodyPr/>
        <a:lstStyle/>
        <a:p>
          <a:r>
            <a:rPr lang="en-US"/>
            <a:t>Increased visibility and engagement</a:t>
          </a:r>
        </a:p>
      </dgm:t>
    </dgm:pt>
    <dgm:pt modelId="{5EF740F6-1F3A-4542-BD65-A588486E70C2}" type="parTrans" cxnId="{5F670704-5F55-49A9-BA5F-545D1C8D3986}">
      <dgm:prSet/>
      <dgm:spPr/>
      <dgm:t>
        <a:bodyPr/>
        <a:lstStyle/>
        <a:p>
          <a:endParaRPr lang="en-US"/>
        </a:p>
      </dgm:t>
    </dgm:pt>
    <dgm:pt modelId="{0171F3DF-589A-468B-AF06-5594344A4B71}" type="sibTrans" cxnId="{5F670704-5F55-49A9-BA5F-545D1C8D3986}">
      <dgm:prSet/>
      <dgm:spPr/>
      <dgm:t>
        <a:bodyPr/>
        <a:lstStyle/>
        <a:p>
          <a:endParaRPr lang="en-US"/>
        </a:p>
      </dgm:t>
    </dgm:pt>
    <dgm:pt modelId="{B3BEA1EB-2F75-4648-AE87-F8444EF91B99}">
      <dgm:prSet/>
      <dgm:spPr/>
      <dgm:t>
        <a:bodyPr/>
        <a:lstStyle/>
        <a:p>
          <a:r>
            <a:rPr lang="en-US"/>
            <a:t>Opportunities for long-term collaboration</a:t>
          </a:r>
        </a:p>
      </dgm:t>
    </dgm:pt>
    <dgm:pt modelId="{B50DC66D-16D1-439B-8731-BC9D0128C048}" type="parTrans" cxnId="{2C9951C9-D699-4840-99CC-E8231ED2EF04}">
      <dgm:prSet/>
      <dgm:spPr/>
      <dgm:t>
        <a:bodyPr/>
        <a:lstStyle/>
        <a:p>
          <a:endParaRPr lang="en-US"/>
        </a:p>
      </dgm:t>
    </dgm:pt>
    <dgm:pt modelId="{F0A8C2B7-078E-4926-AF01-A75C3440F221}" type="sibTrans" cxnId="{2C9951C9-D699-4840-99CC-E8231ED2EF04}">
      <dgm:prSet/>
      <dgm:spPr/>
      <dgm:t>
        <a:bodyPr/>
        <a:lstStyle/>
        <a:p>
          <a:endParaRPr lang="en-US"/>
        </a:p>
      </dgm:t>
    </dgm:pt>
    <dgm:pt modelId="{994A03D4-67B6-45A1-9B62-151AAFB959B8}" type="pres">
      <dgm:prSet presAssocID="{D65FDDC3-9011-4B78-91D3-FFB544083441}" presName="root" presStyleCnt="0">
        <dgm:presLayoutVars>
          <dgm:dir/>
          <dgm:resizeHandles val="exact"/>
        </dgm:presLayoutVars>
      </dgm:prSet>
      <dgm:spPr/>
    </dgm:pt>
    <dgm:pt modelId="{A9E12F74-5C03-4395-BF95-C8652FB34A3B}" type="pres">
      <dgm:prSet presAssocID="{C4CADD00-0499-411E-A557-459161F347B8}" presName="compNode" presStyleCnt="0"/>
      <dgm:spPr/>
    </dgm:pt>
    <dgm:pt modelId="{17806798-FD75-460F-9CAD-6DB0B507E09C}" type="pres">
      <dgm:prSet presAssocID="{C4CADD00-0499-411E-A557-459161F347B8}" presName="bgRect" presStyleLbl="bgShp" presStyleIdx="0" presStyleCnt="5"/>
      <dgm:spPr/>
    </dgm:pt>
    <dgm:pt modelId="{21B5295D-624A-4543-B0A4-F4E11DC421DD}" type="pres">
      <dgm:prSet presAssocID="{C4CADD00-0499-411E-A557-459161F347B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78763F37-D44D-43F8-9AD9-F8A2C8D8EF02}" type="pres">
      <dgm:prSet presAssocID="{C4CADD00-0499-411E-A557-459161F347B8}" presName="spaceRect" presStyleCnt="0"/>
      <dgm:spPr/>
    </dgm:pt>
    <dgm:pt modelId="{68458135-AF98-4104-8935-62D564E1E87D}" type="pres">
      <dgm:prSet presAssocID="{C4CADD00-0499-411E-A557-459161F347B8}" presName="parTx" presStyleLbl="revTx" presStyleIdx="0" presStyleCnt="5">
        <dgm:presLayoutVars>
          <dgm:chMax val="0"/>
          <dgm:chPref val="0"/>
        </dgm:presLayoutVars>
      </dgm:prSet>
      <dgm:spPr/>
    </dgm:pt>
    <dgm:pt modelId="{B8D8FA99-FD21-473B-BFCE-1B698AED12C9}" type="pres">
      <dgm:prSet presAssocID="{DA2FB615-7008-44FA-B539-4E4BC22EEB78}" presName="sibTrans" presStyleCnt="0"/>
      <dgm:spPr/>
    </dgm:pt>
    <dgm:pt modelId="{6BD2860D-E445-466C-AE9E-B3B3BA7FF837}" type="pres">
      <dgm:prSet presAssocID="{93CF3D86-F6EA-4BF1-8E5A-9992678DB3DB}" presName="compNode" presStyleCnt="0"/>
      <dgm:spPr/>
    </dgm:pt>
    <dgm:pt modelId="{D20BAAE3-1E6E-4C20-857C-01C236081911}" type="pres">
      <dgm:prSet presAssocID="{93CF3D86-F6EA-4BF1-8E5A-9992678DB3DB}" presName="bgRect" presStyleLbl="bgShp" presStyleIdx="1" presStyleCnt="5"/>
      <dgm:spPr/>
    </dgm:pt>
    <dgm:pt modelId="{1625F3CC-1D34-42A0-9BEB-D08649320A88}" type="pres">
      <dgm:prSet presAssocID="{93CF3D86-F6EA-4BF1-8E5A-9992678DB3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E85F11E-5259-43B4-8F8A-498F5660D300}" type="pres">
      <dgm:prSet presAssocID="{93CF3D86-F6EA-4BF1-8E5A-9992678DB3DB}" presName="spaceRect" presStyleCnt="0"/>
      <dgm:spPr/>
    </dgm:pt>
    <dgm:pt modelId="{AF8902CA-24D5-4401-AA3D-9A7A2CD5F674}" type="pres">
      <dgm:prSet presAssocID="{93CF3D86-F6EA-4BF1-8E5A-9992678DB3DB}" presName="parTx" presStyleLbl="revTx" presStyleIdx="1" presStyleCnt="5">
        <dgm:presLayoutVars>
          <dgm:chMax val="0"/>
          <dgm:chPref val="0"/>
        </dgm:presLayoutVars>
      </dgm:prSet>
      <dgm:spPr/>
    </dgm:pt>
    <dgm:pt modelId="{D7A59840-6CB4-464C-9A30-E50A7357AF10}" type="pres">
      <dgm:prSet presAssocID="{501996B8-4D6C-41E7-9E97-4F0CEC6F07E1}" presName="sibTrans" presStyleCnt="0"/>
      <dgm:spPr/>
    </dgm:pt>
    <dgm:pt modelId="{3839E221-313F-4D63-926C-73463DBD9F0A}" type="pres">
      <dgm:prSet presAssocID="{01A8B4FE-38CB-42EB-B541-6AB4AA354C23}" presName="compNode" presStyleCnt="0"/>
      <dgm:spPr/>
    </dgm:pt>
    <dgm:pt modelId="{A0078DD3-80C5-44C3-952A-46713B5B53CD}" type="pres">
      <dgm:prSet presAssocID="{01A8B4FE-38CB-42EB-B541-6AB4AA354C23}" presName="bgRect" presStyleLbl="bgShp" presStyleIdx="2" presStyleCnt="5"/>
      <dgm:spPr/>
    </dgm:pt>
    <dgm:pt modelId="{316E9D72-4D4A-41DA-B2FA-CABC97F339F7}" type="pres">
      <dgm:prSet presAssocID="{01A8B4FE-38CB-42EB-B541-6AB4AA354C2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ECE7109-CEF7-4B16-977E-7BA4EAE13E9B}" type="pres">
      <dgm:prSet presAssocID="{01A8B4FE-38CB-42EB-B541-6AB4AA354C23}" presName="spaceRect" presStyleCnt="0"/>
      <dgm:spPr/>
    </dgm:pt>
    <dgm:pt modelId="{DF2C956B-DD5B-4BCD-A8C7-CF1A1FB2E440}" type="pres">
      <dgm:prSet presAssocID="{01A8B4FE-38CB-42EB-B541-6AB4AA354C23}" presName="parTx" presStyleLbl="revTx" presStyleIdx="2" presStyleCnt="5">
        <dgm:presLayoutVars>
          <dgm:chMax val="0"/>
          <dgm:chPref val="0"/>
        </dgm:presLayoutVars>
      </dgm:prSet>
      <dgm:spPr/>
    </dgm:pt>
    <dgm:pt modelId="{3D6F1C3E-AB17-4A73-80DB-DBD10D3798DA}" type="pres">
      <dgm:prSet presAssocID="{AA23CEF1-90E3-4ABF-9B8F-B7B7D75D28C8}" presName="sibTrans" presStyleCnt="0"/>
      <dgm:spPr/>
    </dgm:pt>
    <dgm:pt modelId="{D4378F6F-052A-4D50-BCE6-5EF979E63985}" type="pres">
      <dgm:prSet presAssocID="{B7E1A87F-0DD6-4EFB-9015-C5C5D6F109E6}" presName="compNode" presStyleCnt="0"/>
      <dgm:spPr/>
    </dgm:pt>
    <dgm:pt modelId="{0CC67E98-C3D5-4148-BA16-63092048FB5B}" type="pres">
      <dgm:prSet presAssocID="{B7E1A87F-0DD6-4EFB-9015-C5C5D6F109E6}" presName="bgRect" presStyleLbl="bgShp" presStyleIdx="3" presStyleCnt="5"/>
      <dgm:spPr/>
    </dgm:pt>
    <dgm:pt modelId="{BDBB5DEB-1F5A-4689-95D6-143CC8870FF6}" type="pres">
      <dgm:prSet presAssocID="{B7E1A87F-0DD6-4EFB-9015-C5C5D6F109E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19D0CCC-C750-48E9-A8C6-A75D1D436390}" type="pres">
      <dgm:prSet presAssocID="{B7E1A87F-0DD6-4EFB-9015-C5C5D6F109E6}" presName="spaceRect" presStyleCnt="0"/>
      <dgm:spPr/>
    </dgm:pt>
    <dgm:pt modelId="{CB31430E-7F90-40CE-ABB8-4E78E554C8C2}" type="pres">
      <dgm:prSet presAssocID="{B7E1A87F-0DD6-4EFB-9015-C5C5D6F109E6}" presName="parTx" presStyleLbl="revTx" presStyleIdx="3" presStyleCnt="5">
        <dgm:presLayoutVars>
          <dgm:chMax val="0"/>
          <dgm:chPref val="0"/>
        </dgm:presLayoutVars>
      </dgm:prSet>
      <dgm:spPr/>
    </dgm:pt>
    <dgm:pt modelId="{6819781F-2C62-4337-A65C-AE8AF52AA0E3}" type="pres">
      <dgm:prSet presAssocID="{0171F3DF-589A-468B-AF06-5594344A4B71}" presName="sibTrans" presStyleCnt="0"/>
      <dgm:spPr/>
    </dgm:pt>
    <dgm:pt modelId="{B70DB453-5D13-4503-B19F-E7F2AC617BB8}" type="pres">
      <dgm:prSet presAssocID="{B3BEA1EB-2F75-4648-AE87-F8444EF91B99}" presName="compNode" presStyleCnt="0"/>
      <dgm:spPr/>
    </dgm:pt>
    <dgm:pt modelId="{4E7BF0A9-FE74-45BB-8D85-22D5163966A7}" type="pres">
      <dgm:prSet presAssocID="{B3BEA1EB-2F75-4648-AE87-F8444EF91B99}" presName="bgRect" presStyleLbl="bgShp" presStyleIdx="4" presStyleCnt="5"/>
      <dgm:spPr/>
    </dgm:pt>
    <dgm:pt modelId="{9216024B-05FB-4AAF-9690-2AB29C083691}" type="pres">
      <dgm:prSet presAssocID="{B3BEA1EB-2F75-4648-AE87-F8444EF91B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4E7FDC05-E5C0-48AB-A812-B5A30244A7A6}" type="pres">
      <dgm:prSet presAssocID="{B3BEA1EB-2F75-4648-AE87-F8444EF91B99}" presName="spaceRect" presStyleCnt="0"/>
      <dgm:spPr/>
    </dgm:pt>
    <dgm:pt modelId="{188511B7-66BF-45FA-9ECE-D881353EAF13}" type="pres">
      <dgm:prSet presAssocID="{B3BEA1EB-2F75-4648-AE87-F8444EF91B9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F670704-5F55-49A9-BA5F-545D1C8D3986}" srcId="{D65FDDC3-9011-4B78-91D3-FFB544083441}" destId="{B7E1A87F-0DD6-4EFB-9015-C5C5D6F109E6}" srcOrd="3" destOrd="0" parTransId="{5EF740F6-1F3A-4542-BD65-A588486E70C2}" sibTransId="{0171F3DF-589A-468B-AF06-5594344A4B71}"/>
    <dgm:cxn modelId="{38651C1D-B197-459F-B1D8-3AF77E421058}" type="presOf" srcId="{C4CADD00-0499-411E-A557-459161F347B8}" destId="{68458135-AF98-4104-8935-62D564E1E87D}" srcOrd="0" destOrd="0" presId="urn:microsoft.com/office/officeart/2018/2/layout/IconVerticalSolidList"/>
    <dgm:cxn modelId="{F19D7E2A-0A3B-432F-88B4-A327ABE5AFA8}" srcId="{D65FDDC3-9011-4B78-91D3-FFB544083441}" destId="{01A8B4FE-38CB-42EB-B541-6AB4AA354C23}" srcOrd="2" destOrd="0" parTransId="{B62946D9-D529-4AC8-88AE-858C08FEA7AD}" sibTransId="{AA23CEF1-90E3-4ABF-9B8F-B7B7D75D28C8}"/>
    <dgm:cxn modelId="{A910BE2A-441E-482A-B779-C51B86E6E2A1}" type="presOf" srcId="{D65FDDC3-9011-4B78-91D3-FFB544083441}" destId="{994A03D4-67B6-45A1-9B62-151AAFB959B8}" srcOrd="0" destOrd="0" presId="urn:microsoft.com/office/officeart/2018/2/layout/IconVerticalSolidList"/>
    <dgm:cxn modelId="{89D4C66D-2A2A-49DE-AF2D-46DD4D120152}" type="presOf" srcId="{B3BEA1EB-2F75-4648-AE87-F8444EF91B99}" destId="{188511B7-66BF-45FA-9ECE-D881353EAF13}" srcOrd="0" destOrd="0" presId="urn:microsoft.com/office/officeart/2018/2/layout/IconVerticalSolidList"/>
    <dgm:cxn modelId="{5CDAEA56-879F-4812-86DE-478496225FE2}" srcId="{D65FDDC3-9011-4B78-91D3-FFB544083441}" destId="{C4CADD00-0499-411E-A557-459161F347B8}" srcOrd="0" destOrd="0" parTransId="{B3AEF28A-4035-4E85-ABB6-F485F3B8832E}" sibTransId="{DA2FB615-7008-44FA-B539-4E4BC22EEB78}"/>
    <dgm:cxn modelId="{36506990-971C-41A1-B607-EC09DD8BB008}" type="presOf" srcId="{B7E1A87F-0DD6-4EFB-9015-C5C5D6F109E6}" destId="{CB31430E-7F90-40CE-ABB8-4E78E554C8C2}" srcOrd="0" destOrd="0" presId="urn:microsoft.com/office/officeart/2018/2/layout/IconVerticalSolidList"/>
    <dgm:cxn modelId="{7390639F-230B-43C6-954C-1B026F113296}" type="presOf" srcId="{93CF3D86-F6EA-4BF1-8E5A-9992678DB3DB}" destId="{AF8902CA-24D5-4401-AA3D-9A7A2CD5F674}" srcOrd="0" destOrd="0" presId="urn:microsoft.com/office/officeart/2018/2/layout/IconVerticalSolidList"/>
    <dgm:cxn modelId="{4282ACB5-53E6-408B-83B1-01176EA65F6A}" type="presOf" srcId="{01A8B4FE-38CB-42EB-B541-6AB4AA354C23}" destId="{DF2C956B-DD5B-4BCD-A8C7-CF1A1FB2E440}" srcOrd="0" destOrd="0" presId="urn:microsoft.com/office/officeart/2018/2/layout/IconVerticalSolidList"/>
    <dgm:cxn modelId="{2C9951C9-D699-4840-99CC-E8231ED2EF04}" srcId="{D65FDDC3-9011-4B78-91D3-FFB544083441}" destId="{B3BEA1EB-2F75-4648-AE87-F8444EF91B99}" srcOrd="4" destOrd="0" parTransId="{B50DC66D-16D1-439B-8731-BC9D0128C048}" sibTransId="{F0A8C2B7-078E-4926-AF01-A75C3440F221}"/>
    <dgm:cxn modelId="{7C4C6CF0-EF2B-45A3-9FFB-7354E274EEE5}" srcId="{D65FDDC3-9011-4B78-91D3-FFB544083441}" destId="{93CF3D86-F6EA-4BF1-8E5A-9992678DB3DB}" srcOrd="1" destOrd="0" parTransId="{5FDA3B67-A388-4F64-8AAE-AB72F22C4960}" sibTransId="{501996B8-4D6C-41E7-9E97-4F0CEC6F07E1}"/>
    <dgm:cxn modelId="{EAFDE6E2-DB3C-4959-8437-D5232A7223CA}" type="presParOf" srcId="{994A03D4-67B6-45A1-9B62-151AAFB959B8}" destId="{A9E12F74-5C03-4395-BF95-C8652FB34A3B}" srcOrd="0" destOrd="0" presId="urn:microsoft.com/office/officeart/2018/2/layout/IconVerticalSolidList"/>
    <dgm:cxn modelId="{CBD01C0A-6499-42B8-A581-4D24FEF17F56}" type="presParOf" srcId="{A9E12F74-5C03-4395-BF95-C8652FB34A3B}" destId="{17806798-FD75-460F-9CAD-6DB0B507E09C}" srcOrd="0" destOrd="0" presId="urn:microsoft.com/office/officeart/2018/2/layout/IconVerticalSolidList"/>
    <dgm:cxn modelId="{9E1A4088-9792-4EB1-A618-60F3F206009D}" type="presParOf" srcId="{A9E12F74-5C03-4395-BF95-C8652FB34A3B}" destId="{21B5295D-624A-4543-B0A4-F4E11DC421DD}" srcOrd="1" destOrd="0" presId="urn:microsoft.com/office/officeart/2018/2/layout/IconVerticalSolidList"/>
    <dgm:cxn modelId="{5928FDAB-08F6-4A36-A932-B68F8B7408EC}" type="presParOf" srcId="{A9E12F74-5C03-4395-BF95-C8652FB34A3B}" destId="{78763F37-D44D-43F8-9AD9-F8A2C8D8EF02}" srcOrd="2" destOrd="0" presId="urn:microsoft.com/office/officeart/2018/2/layout/IconVerticalSolidList"/>
    <dgm:cxn modelId="{AF7A6880-DD74-477F-9780-ED5711052EBB}" type="presParOf" srcId="{A9E12F74-5C03-4395-BF95-C8652FB34A3B}" destId="{68458135-AF98-4104-8935-62D564E1E87D}" srcOrd="3" destOrd="0" presId="urn:microsoft.com/office/officeart/2018/2/layout/IconVerticalSolidList"/>
    <dgm:cxn modelId="{A022532A-4C6E-48AB-9FCF-0EE7221216AD}" type="presParOf" srcId="{994A03D4-67B6-45A1-9B62-151AAFB959B8}" destId="{B8D8FA99-FD21-473B-BFCE-1B698AED12C9}" srcOrd="1" destOrd="0" presId="urn:microsoft.com/office/officeart/2018/2/layout/IconVerticalSolidList"/>
    <dgm:cxn modelId="{50C86DF9-E81B-4482-B57B-67952ED76E56}" type="presParOf" srcId="{994A03D4-67B6-45A1-9B62-151AAFB959B8}" destId="{6BD2860D-E445-466C-AE9E-B3B3BA7FF837}" srcOrd="2" destOrd="0" presId="urn:microsoft.com/office/officeart/2018/2/layout/IconVerticalSolidList"/>
    <dgm:cxn modelId="{A903A9EB-B44E-4077-A2AE-6677B6B29383}" type="presParOf" srcId="{6BD2860D-E445-466C-AE9E-B3B3BA7FF837}" destId="{D20BAAE3-1E6E-4C20-857C-01C236081911}" srcOrd="0" destOrd="0" presId="urn:microsoft.com/office/officeart/2018/2/layout/IconVerticalSolidList"/>
    <dgm:cxn modelId="{714A07CE-9C0D-4D8B-98DD-D67AD76ADFFC}" type="presParOf" srcId="{6BD2860D-E445-466C-AE9E-B3B3BA7FF837}" destId="{1625F3CC-1D34-42A0-9BEB-D08649320A88}" srcOrd="1" destOrd="0" presId="urn:microsoft.com/office/officeart/2018/2/layout/IconVerticalSolidList"/>
    <dgm:cxn modelId="{8EB7FA1D-412B-435C-B293-8C876D05BD02}" type="presParOf" srcId="{6BD2860D-E445-466C-AE9E-B3B3BA7FF837}" destId="{5E85F11E-5259-43B4-8F8A-498F5660D300}" srcOrd="2" destOrd="0" presId="urn:microsoft.com/office/officeart/2018/2/layout/IconVerticalSolidList"/>
    <dgm:cxn modelId="{62B8D49B-4076-479F-9391-E268AE05D3A5}" type="presParOf" srcId="{6BD2860D-E445-466C-AE9E-B3B3BA7FF837}" destId="{AF8902CA-24D5-4401-AA3D-9A7A2CD5F674}" srcOrd="3" destOrd="0" presId="urn:microsoft.com/office/officeart/2018/2/layout/IconVerticalSolidList"/>
    <dgm:cxn modelId="{39CB1C47-9B70-4D25-B88A-B8C7F881CF73}" type="presParOf" srcId="{994A03D4-67B6-45A1-9B62-151AAFB959B8}" destId="{D7A59840-6CB4-464C-9A30-E50A7357AF10}" srcOrd="3" destOrd="0" presId="urn:microsoft.com/office/officeart/2018/2/layout/IconVerticalSolidList"/>
    <dgm:cxn modelId="{7190FBB3-420F-421B-8060-B9A2ABE92AD9}" type="presParOf" srcId="{994A03D4-67B6-45A1-9B62-151AAFB959B8}" destId="{3839E221-313F-4D63-926C-73463DBD9F0A}" srcOrd="4" destOrd="0" presId="urn:microsoft.com/office/officeart/2018/2/layout/IconVerticalSolidList"/>
    <dgm:cxn modelId="{CDDF4CE1-FB66-4679-89DE-E96740435D8C}" type="presParOf" srcId="{3839E221-313F-4D63-926C-73463DBD9F0A}" destId="{A0078DD3-80C5-44C3-952A-46713B5B53CD}" srcOrd="0" destOrd="0" presId="urn:microsoft.com/office/officeart/2018/2/layout/IconVerticalSolidList"/>
    <dgm:cxn modelId="{5E55AA2B-D916-4D7D-9AE9-ADBE54E5B1EE}" type="presParOf" srcId="{3839E221-313F-4D63-926C-73463DBD9F0A}" destId="{316E9D72-4D4A-41DA-B2FA-CABC97F339F7}" srcOrd="1" destOrd="0" presId="urn:microsoft.com/office/officeart/2018/2/layout/IconVerticalSolidList"/>
    <dgm:cxn modelId="{735E67D5-A354-4815-BBA5-D03791CF4C19}" type="presParOf" srcId="{3839E221-313F-4D63-926C-73463DBD9F0A}" destId="{AECE7109-CEF7-4B16-977E-7BA4EAE13E9B}" srcOrd="2" destOrd="0" presId="urn:microsoft.com/office/officeart/2018/2/layout/IconVerticalSolidList"/>
    <dgm:cxn modelId="{6BE6CF22-91ED-4848-9B8E-2427D6ADFFC5}" type="presParOf" srcId="{3839E221-313F-4D63-926C-73463DBD9F0A}" destId="{DF2C956B-DD5B-4BCD-A8C7-CF1A1FB2E440}" srcOrd="3" destOrd="0" presId="urn:microsoft.com/office/officeart/2018/2/layout/IconVerticalSolidList"/>
    <dgm:cxn modelId="{423B7573-D9EA-45FD-9FDE-9E9B3B78C4C2}" type="presParOf" srcId="{994A03D4-67B6-45A1-9B62-151AAFB959B8}" destId="{3D6F1C3E-AB17-4A73-80DB-DBD10D3798DA}" srcOrd="5" destOrd="0" presId="urn:microsoft.com/office/officeart/2018/2/layout/IconVerticalSolidList"/>
    <dgm:cxn modelId="{0EA29660-ED5B-4F71-AE73-CCE122DD900E}" type="presParOf" srcId="{994A03D4-67B6-45A1-9B62-151AAFB959B8}" destId="{D4378F6F-052A-4D50-BCE6-5EF979E63985}" srcOrd="6" destOrd="0" presId="urn:microsoft.com/office/officeart/2018/2/layout/IconVerticalSolidList"/>
    <dgm:cxn modelId="{CAEA61B4-66B0-48BB-AE35-191C7CD195B4}" type="presParOf" srcId="{D4378F6F-052A-4D50-BCE6-5EF979E63985}" destId="{0CC67E98-C3D5-4148-BA16-63092048FB5B}" srcOrd="0" destOrd="0" presId="urn:microsoft.com/office/officeart/2018/2/layout/IconVerticalSolidList"/>
    <dgm:cxn modelId="{B61315FF-C873-44FC-9AFD-2D5334D73038}" type="presParOf" srcId="{D4378F6F-052A-4D50-BCE6-5EF979E63985}" destId="{BDBB5DEB-1F5A-4689-95D6-143CC8870FF6}" srcOrd="1" destOrd="0" presId="urn:microsoft.com/office/officeart/2018/2/layout/IconVerticalSolidList"/>
    <dgm:cxn modelId="{90C3CE8B-6FE3-413E-9733-C33077801373}" type="presParOf" srcId="{D4378F6F-052A-4D50-BCE6-5EF979E63985}" destId="{519D0CCC-C750-48E9-A8C6-A75D1D436390}" srcOrd="2" destOrd="0" presId="urn:microsoft.com/office/officeart/2018/2/layout/IconVerticalSolidList"/>
    <dgm:cxn modelId="{16BBFC8D-F35A-4F7D-B7F7-F251DE853C1C}" type="presParOf" srcId="{D4378F6F-052A-4D50-BCE6-5EF979E63985}" destId="{CB31430E-7F90-40CE-ABB8-4E78E554C8C2}" srcOrd="3" destOrd="0" presId="urn:microsoft.com/office/officeart/2018/2/layout/IconVerticalSolidList"/>
    <dgm:cxn modelId="{C755AABC-0CD3-4E33-8427-544FF7553DE4}" type="presParOf" srcId="{994A03D4-67B6-45A1-9B62-151AAFB959B8}" destId="{6819781F-2C62-4337-A65C-AE8AF52AA0E3}" srcOrd="7" destOrd="0" presId="urn:microsoft.com/office/officeart/2018/2/layout/IconVerticalSolidList"/>
    <dgm:cxn modelId="{0C634EF4-7827-4287-9F22-7DA898B60977}" type="presParOf" srcId="{994A03D4-67B6-45A1-9B62-151AAFB959B8}" destId="{B70DB453-5D13-4503-B19F-E7F2AC617BB8}" srcOrd="8" destOrd="0" presId="urn:microsoft.com/office/officeart/2018/2/layout/IconVerticalSolidList"/>
    <dgm:cxn modelId="{3590FA98-1B58-41B1-81E1-8AC0F53126CF}" type="presParOf" srcId="{B70DB453-5D13-4503-B19F-E7F2AC617BB8}" destId="{4E7BF0A9-FE74-45BB-8D85-22D5163966A7}" srcOrd="0" destOrd="0" presId="urn:microsoft.com/office/officeart/2018/2/layout/IconVerticalSolidList"/>
    <dgm:cxn modelId="{223E0980-59C3-450B-AAD4-6C111E5167BB}" type="presParOf" srcId="{B70DB453-5D13-4503-B19F-E7F2AC617BB8}" destId="{9216024B-05FB-4AAF-9690-2AB29C083691}" srcOrd="1" destOrd="0" presId="urn:microsoft.com/office/officeart/2018/2/layout/IconVerticalSolidList"/>
    <dgm:cxn modelId="{CF530F91-D00C-4117-82A1-D68012077F4B}" type="presParOf" srcId="{B70DB453-5D13-4503-B19F-E7F2AC617BB8}" destId="{4E7FDC05-E5C0-48AB-A812-B5A30244A7A6}" srcOrd="2" destOrd="0" presId="urn:microsoft.com/office/officeart/2018/2/layout/IconVerticalSolidList"/>
    <dgm:cxn modelId="{C4ABAADB-19D4-4B01-BD1D-45D4277906BD}" type="presParOf" srcId="{B70DB453-5D13-4503-B19F-E7F2AC617BB8}" destId="{188511B7-66BF-45FA-9ECE-D881353EAF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61519-00C9-4C80-ABB2-3ECD89773E6A}">
      <dsp:nvSpPr>
        <dsp:cNvPr id="0" name=""/>
        <dsp:cNvSpPr/>
      </dsp:nvSpPr>
      <dsp:spPr>
        <a:xfrm>
          <a:off x="0" y="944332"/>
          <a:ext cx="5175384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Sponsors receive exposure through:</a:t>
          </a:r>
        </a:p>
      </dsp:txBody>
      <dsp:txXfrm>
        <a:off x="63112" y="1007444"/>
        <a:ext cx="5049160" cy="1166626"/>
      </dsp:txXfrm>
    </dsp:sp>
    <dsp:sp modelId="{4E522B63-E50A-4B67-8794-A3773CC68186}">
      <dsp:nvSpPr>
        <dsp:cNvPr id="0" name=""/>
        <dsp:cNvSpPr/>
      </dsp:nvSpPr>
      <dsp:spPr>
        <a:xfrm>
          <a:off x="0" y="2237182"/>
          <a:ext cx="5175384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Event website and digital promotions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Social media campaigns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On-site signage and stage acknowledgements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Delegate materials and branding opportunities</a:t>
          </a:r>
        </a:p>
      </dsp:txBody>
      <dsp:txXfrm>
        <a:off x="0" y="2237182"/>
        <a:ext cx="5175384" cy="2354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08B5A-975A-4E56-8F6C-99BD09025D32}">
      <dsp:nvSpPr>
        <dsp:cNvPr id="0" name=""/>
        <dsp:cNvSpPr/>
      </dsp:nvSpPr>
      <dsp:spPr>
        <a:xfrm>
          <a:off x="0" y="665757"/>
          <a:ext cx="4988440" cy="1787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Your sponsorship strengthens your CSR profile by supporting:</a:t>
          </a:r>
        </a:p>
      </dsp:txBody>
      <dsp:txXfrm>
        <a:off x="87243" y="753000"/>
        <a:ext cx="4813954" cy="1612689"/>
      </dsp:txXfrm>
    </dsp:sp>
    <dsp:sp modelId="{C9BB08C7-8209-4F71-B3A5-E9AEA7277A6E}">
      <dsp:nvSpPr>
        <dsp:cNvPr id="0" name=""/>
        <dsp:cNvSpPr/>
      </dsp:nvSpPr>
      <dsp:spPr>
        <a:xfrm>
          <a:off x="0" y="2452932"/>
          <a:ext cx="498844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8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Diversity, equity, and inclusion initiatives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Leadership development in underserved communities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Accessible and inclusive programming</a:t>
          </a:r>
        </a:p>
      </dsp:txBody>
      <dsp:txXfrm>
        <a:off x="0" y="2452932"/>
        <a:ext cx="4988440" cy="2220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4212E-4288-4F08-BB55-95B28C8CDE6E}">
      <dsp:nvSpPr>
        <dsp:cNvPr id="0" name=""/>
        <dsp:cNvSpPr/>
      </dsp:nvSpPr>
      <dsp:spPr>
        <a:xfrm>
          <a:off x="0" y="1172849"/>
          <a:ext cx="4988440" cy="29930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Gain access to: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Leaders across industries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Potential clients and partners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Collaborative opportunities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A network of changemakers</a:t>
          </a:r>
        </a:p>
      </dsp:txBody>
      <dsp:txXfrm>
        <a:off x="0" y="1172849"/>
        <a:ext cx="4988440" cy="2993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76FBD-07C5-4D7F-8E3F-D95D220092D4}">
      <dsp:nvSpPr>
        <dsp:cNvPr id="0" name=""/>
        <dsp:cNvSpPr/>
      </dsp:nvSpPr>
      <dsp:spPr>
        <a:xfrm>
          <a:off x="0" y="1324965"/>
          <a:ext cx="4773168" cy="2863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Your investment helps: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Reduce barriers to participation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Provide subsidized tickets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Elevate underrepresented voices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Build sustainable leadership pathways</a:t>
          </a:r>
        </a:p>
      </dsp:txBody>
      <dsp:txXfrm>
        <a:off x="0" y="1324965"/>
        <a:ext cx="4773168" cy="2863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06798-FD75-460F-9CAD-6DB0B507E09C}">
      <dsp:nvSpPr>
        <dsp:cNvPr id="0" name=""/>
        <dsp:cNvSpPr/>
      </dsp:nvSpPr>
      <dsp:spPr>
        <a:xfrm>
          <a:off x="0" y="4170"/>
          <a:ext cx="4988440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5295D-624A-4543-B0A4-F4E11DC421DD}">
      <dsp:nvSpPr>
        <dsp:cNvPr id="0" name=""/>
        <dsp:cNvSpPr/>
      </dsp:nvSpPr>
      <dsp:spPr>
        <a:xfrm>
          <a:off x="268742" y="204061"/>
          <a:ext cx="488622" cy="4886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58135-AF98-4104-8935-62D564E1E87D}">
      <dsp:nvSpPr>
        <dsp:cNvPr id="0" name=""/>
        <dsp:cNvSpPr/>
      </dsp:nvSpPr>
      <dsp:spPr>
        <a:xfrm>
          <a:off x="1026106" y="4170"/>
          <a:ext cx="3962333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Sponsors benefit from:</a:t>
          </a:r>
        </a:p>
      </dsp:txBody>
      <dsp:txXfrm>
        <a:off x="1026106" y="4170"/>
        <a:ext cx="3962333" cy="888403"/>
      </dsp:txXfrm>
    </dsp:sp>
    <dsp:sp modelId="{D20BAAE3-1E6E-4C20-857C-01C236081911}">
      <dsp:nvSpPr>
        <dsp:cNvPr id="0" name=""/>
        <dsp:cNvSpPr/>
      </dsp:nvSpPr>
      <dsp:spPr>
        <a:xfrm>
          <a:off x="0" y="1114675"/>
          <a:ext cx="4988440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5F3CC-1D34-42A0-9BEB-D08649320A88}">
      <dsp:nvSpPr>
        <dsp:cNvPr id="0" name=""/>
        <dsp:cNvSpPr/>
      </dsp:nvSpPr>
      <dsp:spPr>
        <a:xfrm>
          <a:off x="268742" y="1314566"/>
          <a:ext cx="488622" cy="4886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02CA-24D5-4401-AA3D-9A7A2CD5F674}">
      <dsp:nvSpPr>
        <dsp:cNvPr id="0" name=""/>
        <dsp:cNvSpPr/>
      </dsp:nvSpPr>
      <dsp:spPr>
        <a:xfrm>
          <a:off x="1026106" y="1114675"/>
          <a:ext cx="3962333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Enhanced brand reputation</a:t>
          </a:r>
        </a:p>
      </dsp:txBody>
      <dsp:txXfrm>
        <a:off x="1026106" y="1114675"/>
        <a:ext cx="3962333" cy="888403"/>
      </dsp:txXfrm>
    </dsp:sp>
    <dsp:sp modelId="{A0078DD3-80C5-44C3-952A-46713B5B53CD}">
      <dsp:nvSpPr>
        <dsp:cNvPr id="0" name=""/>
        <dsp:cNvSpPr/>
      </dsp:nvSpPr>
      <dsp:spPr>
        <a:xfrm>
          <a:off x="0" y="2225180"/>
          <a:ext cx="4988440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E9D72-4D4A-41DA-B2FA-CABC97F339F7}">
      <dsp:nvSpPr>
        <dsp:cNvPr id="0" name=""/>
        <dsp:cNvSpPr/>
      </dsp:nvSpPr>
      <dsp:spPr>
        <a:xfrm>
          <a:off x="268742" y="2425070"/>
          <a:ext cx="488622" cy="488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C956B-DD5B-4BCD-A8C7-CF1A1FB2E440}">
      <dsp:nvSpPr>
        <dsp:cNvPr id="0" name=""/>
        <dsp:cNvSpPr/>
      </dsp:nvSpPr>
      <dsp:spPr>
        <a:xfrm>
          <a:off x="1026106" y="2225180"/>
          <a:ext cx="3962333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Strategic alignment with social impact</a:t>
          </a:r>
        </a:p>
      </dsp:txBody>
      <dsp:txXfrm>
        <a:off x="1026106" y="2225180"/>
        <a:ext cx="3962333" cy="888403"/>
      </dsp:txXfrm>
    </dsp:sp>
    <dsp:sp modelId="{0CC67E98-C3D5-4148-BA16-63092048FB5B}">
      <dsp:nvSpPr>
        <dsp:cNvPr id="0" name=""/>
        <dsp:cNvSpPr/>
      </dsp:nvSpPr>
      <dsp:spPr>
        <a:xfrm>
          <a:off x="0" y="3335684"/>
          <a:ext cx="4988440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B5DEB-1F5A-4689-95D6-143CC8870FF6}">
      <dsp:nvSpPr>
        <dsp:cNvPr id="0" name=""/>
        <dsp:cNvSpPr/>
      </dsp:nvSpPr>
      <dsp:spPr>
        <a:xfrm>
          <a:off x="268742" y="3535575"/>
          <a:ext cx="488622" cy="4886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1430E-7F90-40CE-ABB8-4E78E554C8C2}">
      <dsp:nvSpPr>
        <dsp:cNvPr id="0" name=""/>
        <dsp:cNvSpPr/>
      </dsp:nvSpPr>
      <dsp:spPr>
        <a:xfrm>
          <a:off x="1026106" y="3335684"/>
          <a:ext cx="3962333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Increased visibility and engagement</a:t>
          </a:r>
        </a:p>
      </dsp:txBody>
      <dsp:txXfrm>
        <a:off x="1026106" y="3335684"/>
        <a:ext cx="3962333" cy="888403"/>
      </dsp:txXfrm>
    </dsp:sp>
    <dsp:sp modelId="{4E7BF0A9-FE74-45BB-8D85-22D5163966A7}">
      <dsp:nvSpPr>
        <dsp:cNvPr id="0" name=""/>
        <dsp:cNvSpPr/>
      </dsp:nvSpPr>
      <dsp:spPr>
        <a:xfrm>
          <a:off x="0" y="4446189"/>
          <a:ext cx="4988440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6024B-05FB-4AAF-9690-2AB29C083691}">
      <dsp:nvSpPr>
        <dsp:cNvPr id="0" name=""/>
        <dsp:cNvSpPr/>
      </dsp:nvSpPr>
      <dsp:spPr>
        <a:xfrm>
          <a:off x="268742" y="4646080"/>
          <a:ext cx="488622" cy="4886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511B7-66BF-45FA-9ECE-D881353EAF13}">
      <dsp:nvSpPr>
        <dsp:cNvPr id="0" name=""/>
        <dsp:cNvSpPr/>
      </dsp:nvSpPr>
      <dsp:spPr>
        <a:xfrm>
          <a:off x="1026106" y="4446189"/>
          <a:ext cx="3962333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Opportunities for long-term collaboration</a:t>
          </a:r>
        </a:p>
      </dsp:txBody>
      <dsp:txXfrm>
        <a:off x="1026106" y="4446189"/>
        <a:ext cx="3962333" cy="88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73321" y="640080"/>
            <a:ext cx="4688333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00467F"/>
                </a:solidFill>
              </a:defRPr>
            </a:pPr>
            <a:r>
              <a:rPr lang="en-US" sz="3600" dirty="0">
                <a:latin typeface="+mj-lt"/>
                <a:ea typeface="+mj-ea"/>
                <a:cs typeface="+mj-cs"/>
              </a:rPr>
              <a:t>Redefining Leadership Through a Gender-Inclusive Lens Summit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>
                <a:solidFill>
                  <a:srgbClr val="646464"/>
                </a:solidFill>
              </a:defRPr>
            </a:pPr>
            <a:r>
              <a:rPr lang="en-US" sz="3600" dirty="0">
                <a:latin typeface="+mj-lt"/>
                <a:ea typeface="+mj-ea"/>
                <a:cs typeface="+mj-cs"/>
              </a:rPr>
              <a:t>Sponsorship Opportunity</a:t>
            </a:r>
          </a:p>
        </p:txBody>
      </p:sp>
      <p:pic>
        <p:nvPicPr>
          <p:cNvPr id="4" name="Picture 3" descr="Close-up of camera lens">
            <a:extLst>
              <a:ext uri="{FF2B5EF4-FFF2-40B4-BE49-F238E27FC236}">
                <a16:creationId xmlns:a16="http://schemas.microsoft.com/office/drawing/2014/main" id="{A792F542-28DF-C9BA-7087-03B31A70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87" r="17742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04711 w 3182692"/>
              <a:gd name="csY1" fmla="*/ 0 h 18288"/>
              <a:gd name="csX2" fmla="*/ 1241250 w 3182692"/>
              <a:gd name="csY2" fmla="*/ 0 h 18288"/>
              <a:gd name="csX3" fmla="*/ 1909615 w 3182692"/>
              <a:gd name="csY3" fmla="*/ 0 h 18288"/>
              <a:gd name="csX4" fmla="*/ 2577981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482500 w 3182692"/>
              <a:gd name="csY7" fmla="*/ 18288 h 18288"/>
              <a:gd name="csX8" fmla="*/ 1782308 w 3182692"/>
              <a:gd name="csY8" fmla="*/ 18288 h 18288"/>
              <a:gd name="csX9" fmla="*/ 1145769 w 3182692"/>
              <a:gd name="csY9" fmla="*/ 18288 h 18288"/>
              <a:gd name="csX10" fmla="*/ 0 w 3182692"/>
              <a:gd name="csY10" fmla="*/ 18288 h 18288"/>
              <a:gd name="csX11" fmla="*/ 0 w 3182692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CA" sz="3500"/>
              <a:t>Supporting Diverse Leadership Pipelines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0D945F-0026-352C-E33E-35A4C4F71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87983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CA" sz="4100"/>
              <a:t>Partnership Benefits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342DB88-C318-261E-7170-C77F674D1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652347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CA"/>
              <a:t>Call to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721A8-2A7E-0D4F-9F5C-4E1E8F5B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50" r="25624"/>
          <a:stretch>
            <a:fillRect/>
          </a:stretch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Join us in shaping the future of leadership.</a:t>
            </a:r>
          </a:p>
          <a:p>
            <a:pPr marL="0" indent="0">
              <a:buNone/>
            </a:pPr>
            <a:r>
              <a:rPr lang="en-US" sz="2400" dirty="0"/>
              <a:t>Partner with Affectionate Hands to promote equity, empower communities, and strengthen the leadership landscape.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CA" sz="4700"/>
              <a:t>Thank You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For your commitment to advancing inclusive leadership.</a:t>
            </a:r>
          </a:p>
          <a:p>
            <a:endParaRPr lang="en-US" sz="1800" dirty="0"/>
          </a:p>
          <a:p>
            <a:r>
              <a:rPr lang="en-US" sz="1800" dirty="0"/>
              <a:t>Affectionate Hands</a:t>
            </a:r>
          </a:p>
          <a:p>
            <a:r>
              <a:rPr lang="en-US" sz="1800" dirty="0"/>
              <a:t>Attn: Linda </a:t>
            </a:r>
            <a:r>
              <a:rPr lang="en-US" sz="1800" dirty="0" err="1"/>
              <a:t>Izevigie</a:t>
            </a:r>
            <a:endParaRPr lang="en-US" sz="1800" dirty="0"/>
          </a:p>
          <a:p>
            <a:r>
              <a:rPr lang="en-US" sz="1800" dirty="0"/>
              <a:t>Email: info@affectionatehands.org</a:t>
            </a:r>
          </a:p>
          <a:p>
            <a:r>
              <a:rPr lang="en-US" sz="1800" dirty="0"/>
              <a:t>Phone: 416-845-9549</a:t>
            </a:r>
          </a:p>
          <a:p>
            <a:r>
              <a:rPr lang="en-US" sz="1800" dirty="0"/>
              <a:t>Website: affectionatehands.org</a:t>
            </a:r>
          </a:p>
        </p:txBody>
      </p:sp>
      <p:pic>
        <p:nvPicPr>
          <p:cNvPr id="5" name="Picture 4" descr="People shaking hands">
            <a:extLst>
              <a:ext uri="{FF2B5EF4-FFF2-40B4-BE49-F238E27FC236}">
                <a16:creationId xmlns:a16="http://schemas.microsoft.com/office/drawing/2014/main" id="{BD53EA31-B762-1B85-4B03-6BE4372B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61" r="27618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t>Why Sponsor the Redefining Leadership Through a Gender-Inclusive Lens Summit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anchor="ctr">
            <a:normAutofit/>
          </a:bodyPr>
          <a:lstStyle/>
          <a:p>
            <a:r>
              <a:rPr lang="en-CA" sz="2400"/>
              <a:t>Affectionate Hands Leadership Summit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CA" sz="4700"/>
              <a:t>About the Summit</a:t>
            </a:r>
          </a:p>
        </p:txBody>
      </p:sp>
      <p:pic>
        <p:nvPicPr>
          <p:cNvPr id="5" name="Picture 4" descr="Rearview of rows of people watching a movie in a theater">
            <a:extLst>
              <a:ext uri="{FF2B5EF4-FFF2-40B4-BE49-F238E27FC236}">
                <a16:creationId xmlns:a16="http://schemas.microsoft.com/office/drawing/2014/main" id="{1C9AD909-9DA9-984F-FB4E-5A32FFFD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48" r="35553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premier leadership event bringing together executives, emerging leaders, and equity-driven professionals to advance inclusive leadership practices across sectors.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500" dirty="0"/>
              <a:t>Strategic Sponsorship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Partnering with this summit establishes your organization as a leader in equity, innovation, and community impact.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B9532862-C980-3245-C4AE-20D93A71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54" r="27228" b="-1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16E8F5FC-64C7-D076-0E4E-C85C4FCE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83" r="28561" b="-1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CA" sz="3500"/>
              <a:t>Mission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Sponsorship demonstrates your commitment to:</a:t>
            </a:r>
          </a:p>
          <a:p>
            <a:r>
              <a:rPr lang="en-US" sz="2000" dirty="0"/>
              <a:t>Gender-inclusive leadership</a:t>
            </a:r>
          </a:p>
          <a:p>
            <a:r>
              <a:rPr lang="en-US" sz="2000" dirty="0"/>
              <a:t>Workforce development</a:t>
            </a:r>
          </a:p>
          <a:p>
            <a:r>
              <a:rPr lang="en-US" sz="2000" dirty="0"/>
              <a:t>Community empowerment</a:t>
            </a:r>
          </a:p>
          <a:p>
            <a:r>
              <a:rPr lang="en-US" sz="2000" dirty="0"/>
              <a:t>Advancing equitable opportunities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en-CA" sz="3500"/>
              <a:t>High-Value Audience Reach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A7215D1C-7207-7E47-DF37-D9157A86E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66" r="14067" b="1"/>
          <a:stretch>
            <a:fillRect/>
          </a:stretch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556" y="2470245"/>
            <a:ext cx="3117384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Your brand will reach the following audience:</a:t>
            </a:r>
          </a:p>
          <a:p>
            <a:r>
              <a:rPr lang="en-US" sz="2000" dirty="0"/>
              <a:t>Executives and decision-makers</a:t>
            </a:r>
          </a:p>
          <a:p>
            <a:r>
              <a:rPr lang="en-US" sz="2000" dirty="0"/>
              <a:t>HR and DEI professionals</a:t>
            </a:r>
          </a:p>
          <a:p>
            <a:r>
              <a:rPr lang="en-US" sz="2000" dirty="0"/>
              <a:t>Emerging leaders</a:t>
            </a:r>
          </a:p>
          <a:p>
            <a:r>
              <a:rPr lang="en-US" sz="2000" dirty="0"/>
              <a:t>Community advocates</a:t>
            </a:r>
          </a:p>
          <a:p>
            <a:r>
              <a:rPr lang="en-US" sz="2000" dirty="0"/>
              <a:t>Educators and sector leaders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CA" sz="3600"/>
              <a:t>Brand Visibility &amp; Recognition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DA270C-8DDD-2D52-08F7-F9D5ACEE6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9130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CA" sz="3400"/>
              <a:t>Corporate Social Responsibility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A32350-E762-9A3D-99E9-22B818295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76394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CA" sz="3700"/>
              <a:t>Networking &amp; Influence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7EA2D0-B247-633F-5509-AECFCBE9A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43294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293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Why Sponsor the Redefining Leadership Through a Gender-Inclusive Lens Summit</vt:lpstr>
      <vt:lpstr>About the Summit</vt:lpstr>
      <vt:lpstr>Strategic Sponsorship Opportunity</vt:lpstr>
      <vt:lpstr>Mission Alignment</vt:lpstr>
      <vt:lpstr>High-Value Audience Reach</vt:lpstr>
      <vt:lpstr>Brand Visibility &amp; Recognition</vt:lpstr>
      <vt:lpstr>Corporate Social Responsibility Impact</vt:lpstr>
      <vt:lpstr>Networking &amp; Influence</vt:lpstr>
      <vt:lpstr>Supporting Diverse Leadership Pipelines</vt:lpstr>
      <vt:lpstr>Partnership Benefits</vt:lpstr>
      <vt:lpstr>Call to Action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Diana Whyte</cp:lastModifiedBy>
  <cp:revision>4</cp:revision>
  <dcterms:created xsi:type="dcterms:W3CDTF">2013-01-27T09:14:16Z</dcterms:created>
  <dcterms:modified xsi:type="dcterms:W3CDTF">2026-02-16T22:06:12Z</dcterms:modified>
  <cp:category/>
</cp:coreProperties>
</file>